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sldIdLst>
    <p:sldId id="256" r:id="rId2"/>
    <p:sldId id="266" r:id="rId3"/>
    <p:sldId id="268" r:id="rId4"/>
    <p:sldId id="258" r:id="rId5"/>
    <p:sldId id="259" r:id="rId6"/>
    <p:sldId id="260" r:id="rId7"/>
    <p:sldId id="261" r:id="rId8"/>
    <p:sldId id="262" r:id="rId9"/>
    <p:sldId id="264" r:id="rId10"/>
    <p:sldId id="263" r:id="rId11"/>
    <p:sldId id="265" r:id="rId12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sz="3200" b="1" i="1" kern="1200">
        <a:solidFill>
          <a:srgbClr val="99FFCC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3200" b="1" i="1" kern="1200">
        <a:solidFill>
          <a:srgbClr val="99FFCC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3200" b="1" i="1" kern="1200">
        <a:solidFill>
          <a:srgbClr val="99FFCC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3200" b="1" i="1" kern="1200">
        <a:solidFill>
          <a:srgbClr val="99FFCC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3200" b="1" i="1" kern="1200">
        <a:solidFill>
          <a:srgbClr val="99FFCC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3200" b="1" i="1" kern="1200">
        <a:solidFill>
          <a:srgbClr val="99FFCC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3200" b="1" i="1" kern="1200">
        <a:solidFill>
          <a:srgbClr val="99FFCC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3200" b="1" i="1" kern="1200">
        <a:solidFill>
          <a:srgbClr val="99FFCC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3200" b="1" i="1" kern="1200">
        <a:solidFill>
          <a:srgbClr val="99FFCC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F0000"/>
    <a:srgbClr val="000000"/>
    <a:srgbClr val="3333FF"/>
    <a:srgbClr val="FF9933"/>
    <a:srgbClr val="FFCC66"/>
    <a:srgbClr val="00FF00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79" autoAdjust="0"/>
    <p:restoredTop sz="94728" autoAdjust="0"/>
  </p:normalViewPr>
  <p:slideViewPr>
    <p:cSldViewPr snapToGrid="0">
      <p:cViewPr varScale="1">
        <p:scale>
          <a:sx n="65" d="100"/>
          <a:sy n="65" d="100"/>
        </p:scale>
        <p:origin x="57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22.wmf"/><Relationship Id="rId1" Type="http://schemas.openxmlformats.org/officeDocument/2006/relationships/image" Target="../media/image2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490" name="Group 2">
            <a:extLst>
              <a:ext uri="{FF2B5EF4-FFF2-40B4-BE49-F238E27FC236}">
                <a16:creationId xmlns:a16="http://schemas.microsoft.com/office/drawing/2014/main" id="{5E34AC17-6077-4B42-858B-81AE14E1E649}"/>
              </a:ext>
            </a:extLst>
          </p:cNvPr>
          <p:cNvGrpSpPr>
            <a:grpSpLocks/>
          </p:cNvGrpSpPr>
          <p:nvPr/>
        </p:nvGrpSpPr>
        <p:grpSpPr bwMode="auto">
          <a:xfrm>
            <a:off x="-633413" y="798513"/>
            <a:ext cx="7542213" cy="6029325"/>
            <a:chOff x="-384" y="480"/>
            <a:chExt cx="4751" cy="3798"/>
          </a:xfrm>
        </p:grpSpPr>
        <p:grpSp>
          <p:nvGrpSpPr>
            <p:cNvPr id="63491" name="Group 3">
              <a:extLst>
                <a:ext uri="{FF2B5EF4-FFF2-40B4-BE49-F238E27FC236}">
                  <a16:creationId xmlns:a16="http://schemas.microsoft.com/office/drawing/2014/main" id="{7C05A67C-DA06-4735-B581-C144FF70356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-384" y="480"/>
              <a:ext cx="4751" cy="3798"/>
              <a:chOff x="0" y="522"/>
              <a:chExt cx="4751" cy="3798"/>
            </a:xfrm>
          </p:grpSpPr>
          <p:grpSp>
            <p:nvGrpSpPr>
              <p:cNvPr id="63492" name="Group 4">
                <a:extLst>
                  <a:ext uri="{FF2B5EF4-FFF2-40B4-BE49-F238E27FC236}">
                    <a16:creationId xmlns:a16="http://schemas.microsoft.com/office/drawing/2014/main" id="{026762DA-519A-4F20-A1E2-86E3679F7E8A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0" y="522"/>
                <a:ext cx="4751" cy="3794"/>
                <a:chOff x="0" y="522"/>
                <a:chExt cx="4751" cy="3794"/>
              </a:xfrm>
            </p:grpSpPr>
            <p:sp>
              <p:nvSpPr>
                <p:cNvPr id="63493" name="Freeform 5">
                  <a:extLst>
                    <a:ext uri="{FF2B5EF4-FFF2-40B4-BE49-F238E27FC236}">
                      <a16:creationId xmlns:a16="http://schemas.microsoft.com/office/drawing/2014/main" id="{C31819F5-708B-4AE8-944E-CAD4B8FE1BDF}"/>
                    </a:ext>
                  </a:extLst>
                </p:cNvPr>
                <p:cNvSpPr>
                  <a:spLocks/>
                </p:cNvSpPr>
                <p:nvPr userDrawn="1"/>
              </p:nvSpPr>
              <p:spPr bwMode="hidden">
                <a:xfrm>
                  <a:off x="628" y="1241"/>
                  <a:ext cx="3281" cy="3075"/>
                </a:xfrm>
                <a:custGeom>
                  <a:avLst/>
                  <a:gdLst>
                    <a:gd name="T0" fmla="*/ 502 w 3271"/>
                    <a:gd name="T1" fmla="*/ 1990 h 3075"/>
                    <a:gd name="T2" fmla="*/ 186 w 3271"/>
                    <a:gd name="T3" fmla="*/ 1474 h 3075"/>
                    <a:gd name="T4" fmla="*/ 66 w 3271"/>
                    <a:gd name="T5" fmla="*/ 1169 h 3075"/>
                    <a:gd name="T6" fmla="*/ 12 w 3271"/>
                    <a:gd name="T7" fmla="*/ 875 h 3075"/>
                    <a:gd name="T8" fmla="*/ 18 w 3271"/>
                    <a:gd name="T9" fmla="*/ 611 h 3075"/>
                    <a:gd name="T10" fmla="*/ 84 w 3271"/>
                    <a:gd name="T11" fmla="*/ 389 h 3075"/>
                    <a:gd name="T12" fmla="*/ 209 w 3271"/>
                    <a:gd name="T13" fmla="*/ 216 h 3075"/>
                    <a:gd name="T14" fmla="*/ 508 w 3271"/>
                    <a:gd name="T15" fmla="*/ 42 h 3075"/>
                    <a:gd name="T16" fmla="*/ 891 w 3271"/>
                    <a:gd name="T17" fmla="*/ 6 h 3075"/>
                    <a:gd name="T18" fmla="*/ 1334 w 3271"/>
                    <a:gd name="T19" fmla="*/ 102 h 3075"/>
                    <a:gd name="T20" fmla="*/ 1806 w 3271"/>
                    <a:gd name="T21" fmla="*/ 324 h 3075"/>
                    <a:gd name="T22" fmla="*/ 2272 w 3271"/>
                    <a:gd name="T23" fmla="*/ 659 h 3075"/>
                    <a:gd name="T24" fmla="*/ 2769 w 3271"/>
                    <a:gd name="T25" fmla="*/ 1187 h 3075"/>
                    <a:gd name="T26" fmla="*/ 3085 w 3271"/>
                    <a:gd name="T27" fmla="*/ 1702 h 3075"/>
                    <a:gd name="T28" fmla="*/ 3205 w 3271"/>
                    <a:gd name="T29" fmla="*/ 2008 h 3075"/>
                    <a:gd name="T30" fmla="*/ 3259 w 3271"/>
                    <a:gd name="T31" fmla="*/ 2302 h 3075"/>
                    <a:gd name="T32" fmla="*/ 3253 w 3271"/>
                    <a:gd name="T33" fmla="*/ 2565 h 3075"/>
                    <a:gd name="T34" fmla="*/ 3187 w 3271"/>
                    <a:gd name="T35" fmla="*/ 2781 h 3075"/>
                    <a:gd name="T36" fmla="*/ 3068 w 3271"/>
                    <a:gd name="T37" fmla="*/ 2961 h 3075"/>
                    <a:gd name="T38" fmla="*/ 2918 w 3271"/>
                    <a:gd name="T39" fmla="*/ 3075 h 3075"/>
                    <a:gd name="T40" fmla="*/ 3068 w 3271"/>
                    <a:gd name="T41" fmla="*/ 2967 h 3075"/>
                    <a:gd name="T42" fmla="*/ 3193 w 3271"/>
                    <a:gd name="T43" fmla="*/ 2787 h 3075"/>
                    <a:gd name="T44" fmla="*/ 3259 w 3271"/>
                    <a:gd name="T45" fmla="*/ 2565 h 3075"/>
                    <a:gd name="T46" fmla="*/ 3265 w 3271"/>
                    <a:gd name="T47" fmla="*/ 2302 h 3075"/>
                    <a:gd name="T48" fmla="*/ 3211 w 3271"/>
                    <a:gd name="T49" fmla="*/ 2008 h 3075"/>
                    <a:gd name="T50" fmla="*/ 3091 w 3271"/>
                    <a:gd name="T51" fmla="*/ 1702 h 3075"/>
                    <a:gd name="T52" fmla="*/ 2775 w 3271"/>
                    <a:gd name="T53" fmla="*/ 1181 h 3075"/>
                    <a:gd name="T54" fmla="*/ 2278 w 3271"/>
                    <a:gd name="T55" fmla="*/ 653 h 3075"/>
                    <a:gd name="T56" fmla="*/ 1806 w 3271"/>
                    <a:gd name="T57" fmla="*/ 318 h 3075"/>
                    <a:gd name="T58" fmla="*/ 1334 w 3271"/>
                    <a:gd name="T59" fmla="*/ 96 h 3075"/>
                    <a:gd name="T60" fmla="*/ 891 w 3271"/>
                    <a:gd name="T61" fmla="*/ 0 h 3075"/>
                    <a:gd name="T62" fmla="*/ 502 w 3271"/>
                    <a:gd name="T63" fmla="*/ 36 h 3075"/>
                    <a:gd name="T64" fmla="*/ 204 w 3271"/>
                    <a:gd name="T65" fmla="*/ 210 h 3075"/>
                    <a:gd name="T66" fmla="*/ 78 w 3271"/>
                    <a:gd name="T67" fmla="*/ 389 h 3075"/>
                    <a:gd name="T68" fmla="*/ 12 w 3271"/>
                    <a:gd name="T69" fmla="*/ 611 h 3075"/>
                    <a:gd name="T70" fmla="*/ 6 w 3271"/>
                    <a:gd name="T71" fmla="*/ 875 h 3075"/>
                    <a:gd name="T72" fmla="*/ 60 w 3271"/>
                    <a:gd name="T73" fmla="*/ 1169 h 3075"/>
                    <a:gd name="T74" fmla="*/ 180 w 3271"/>
                    <a:gd name="T75" fmla="*/ 1474 h 3075"/>
                    <a:gd name="T76" fmla="*/ 353 w 3271"/>
                    <a:gd name="T77" fmla="*/ 1786 h 3075"/>
                    <a:gd name="T78" fmla="*/ 849 w 3271"/>
                    <a:gd name="T79" fmla="*/ 2380 h 3075"/>
                    <a:gd name="T80" fmla="*/ 1244 w 3271"/>
                    <a:gd name="T81" fmla="*/ 2709 h 3075"/>
                    <a:gd name="T82" fmla="*/ 1656 w 3271"/>
                    <a:gd name="T83" fmla="*/ 2961 h 3075"/>
                    <a:gd name="T84" fmla="*/ 1937 w 3271"/>
                    <a:gd name="T85" fmla="*/ 3075 h 3075"/>
                    <a:gd name="T86" fmla="*/ 1525 w 3271"/>
                    <a:gd name="T87" fmla="*/ 2889 h 3075"/>
                    <a:gd name="T88" fmla="*/ 1118 w 3271"/>
                    <a:gd name="T89" fmla="*/ 2607 h 3075"/>
                    <a:gd name="T90" fmla="*/ 849 w 3271"/>
                    <a:gd name="T91" fmla="*/ 2380 h 30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3271" h="3075">
                      <a:moveTo>
                        <a:pt x="849" y="2380"/>
                      </a:moveTo>
                      <a:lnTo>
                        <a:pt x="664" y="2188"/>
                      </a:lnTo>
                      <a:lnTo>
                        <a:pt x="502" y="1990"/>
                      </a:lnTo>
                      <a:lnTo>
                        <a:pt x="359" y="1786"/>
                      </a:lnTo>
                      <a:lnTo>
                        <a:pt x="239" y="1576"/>
                      </a:lnTo>
                      <a:lnTo>
                        <a:pt x="186" y="1474"/>
                      </a:lnTo>
                      <a:lnTo>
                        <a:pt x="138" y="1373"/>
                      </a:lnTo>
                      <a:lnTo>
                        <a:pt x="102" y="1271"/>
                      </a:lnTo>
                      <a:lnTo>
                        <a:pt x="66" y="1169"/>
                      </a:lnTo>
                      <a:lnTo>
                        <a:pt x="42" y="1067"/>
                      </a:lnTo>
                      <a:lnTo>
                        <a:pt x="24" y="971"/>
                      </a:lnTo>
                      <a:lnTo>
                        <a:pt x="12" y="875"/>
                      </a:lnTo>
                      <a:lnTo>
                        <a:pt x="6" y="779"/>
                      </a:lnTo>
                      <a:lnTo>
                        <a:pt x="6" y="695"/>
                      </a:lnTo>
                      <a:lnTo>
                        <a:pt x="18" y="611"/>
                      </a:lnTo>
                      <a:lnTo>
                        <a:pt x="30" y="533"/>
                      </a:lnTo>
                      <a:lnTo>
                        <a:pt x="54" y="461"/>
                      </a:lnTo>
                      <a:lnTo>
                        <a:pt x="84" y="389"/>
                      </a:lnTo>
                      <a:lnTo>
                        <a:pt x="120" y="330"/>
                      </a:lnTo>
                      <a:lnTo>
                        <a:pt x="162" y="270"/>
                      </a:lnTo>
                      <a:lnTo>
                        <a:pt x="209" y="216"/>
                      </a:lnTo>
                      <a:lnTo>
                        <a:pt x="299" y="144"/>
                      </a:lnTo>
                      <a:lnTo>
                        <a:pt x="395" y="84"/>
                      </a:lnTo>
                      <a:lnTo>
                        <a:pt x="508" y="42"/>
                      </a:lnTo>
                      <a:lnTo>
                        <a:pt x="628" y="18"/>
                      </a:lnTo>
                      <a:lnTo>
                        <a:pt x="754" y="6"/>
                      </a:lnTo>
                      <a:lnTo>
                        <a:pt x="891" y="6"/>
                      </a:lnTo>
                      <a:lnTo>
                        <a:pt x="1035" y="24"/>
                      </a:lnTo>
                      <a:lnTo>
                        <a:pt x="1184" y="60"/>
                      </a:lnTo>
                      <a:lnTo>
                        <a:pt x="1334" y="102"/>
                      </a:lnTo>
                      <a:lnTo>
                        <a:pt x="1489" y="162"/>
                      </a:lnTo>
                      <a:lnTo>
                        <a:pt x="1644" y="240"/>
                      </a:lnTo>
                      <a:lnTo>
                        <a:pt x="1806" y="324"/>
                      </a:lnTo>
                      <a:lnTo>
                        <a:pt x="1961" y="425"/>
                      </a:lnTo>
                      <a:lnTo>
                        <a:pt x="2117" y="533"/>
                      </a:lnTo>
                      <a:lnTo>
                        <a:pt x="2272" y="659"/>
                      </a:lnTo>
                      <a:lnTo>
                        <a:pt x="2422" y="797"/>
                      </a:lnTo>
                      <a:lnTo>
                        <a:pt x="2607" y="989"/>
                      </a:lnTo>
                      <a:lnTo>
                        <a:pt x="2769" y="1187"/>
                      </a:lnTo>
                      <a:lnTo>
                        <a:pt x="2912" y="1391"/>
                      </a:lnTo>
                      <a:lnTo>
                        <a:pt x="3032" y="1600"/>
                      </a:lnTo>
                      <a:lnTo>
                        <a:pt x="3085" y="1702"/>
                      </a:lnTo>
                      <a:lnTo>
                        <a:pt x="3133" y="1804"/>
                      </a:lnTo>
                      <a:lnTo>
                        <a:pt x="3169" y="1906"/>
                      </a:lnTo>
                      <a:lnTo>
                        <a:pt x="3205" y="2008"/>
                      </a:lnTo>
                      <a:lnTo>
                        <a:pt x="3229" y="2110"/>
                      </a:lnTo>
                      <a:lnTo>
                        <a:pt x="3247" y="2206"/>
                      </a:lnTo>
                      <a:lnTo>
                        <a:pt x="3259" y="2302"/>
                      </a:lnTo>
                      <a:lnTo>
                        <a:pt x="3265" y="2398"/>
                      </a:lnTo>
                      <a:lnTo>
                        <a:pt x="3265" y="2482"/>
                      </a:lnTo>
                      <a:lnTo>
                        <a:pt x="3253" y="2565"/>
                      </a:lnTo>
                      <a:lnTo>
                        <a:pt x="3241" y="2643"/>
                      </a:lnTo>
                      <a:lnTo>
                        <a:pt x="3217" y="2715"/>
                      </a:lnTo>
                      <a:lnTo>
                        <a:pt x="3187" y="2781"/>
                      </a:lnTo>
                      <a:lnTo>
                        <a:pt x="3157" y="2847"/>
                      </a:lnTo>
                      <a:lnTo>
                        <a:pt x="3115" y="2907"/>
                      </a:lnTo>
                      <a:lnTo>
                        <a:pt x="3068" y="2961"/>
                      </a:lnTo>
                      <a:lnTo>
                        <a:pt x="3068" y="2961"/>
                      </a:lnTo>
                      <a:lnTo>
                        <a:pt x="2996" y="3021"/>
                      </a:lnTo>
                      <a:lnTo>
                        <a:pt x="2918" y="3075"/>
                      </a:lnTo>
                      <a:lnTo>
                        <a:pt x="2930" y="3075"/>
                      </a:lnTo>
                      <a:lnTo>
                        <a:pt x="3002" y="3027"/>
                      </a:lnTo>
                      <a:lnTo>
                        <a:pt x="3068" y="2967"/>
                      </a:lnTo>
                      <a:lnTo>
                        <a:pt x="3115" y="2913"/>
                      </a:lnTo>
                      <a:lnTo>
                        <a:pt x="3157" y="2853"/>
                      </a:lnTo>
                      <a:lnTo>
                        <a:pt x="3193" y="2787"/>
                      </a:lnTo>
                      <a:lnTo>
                        <a:pt x="3223" y="2721"/>
                      </a:lnTo>
                      <a:lnTo>
                        <a:pt x="3247" y="2643"/>
                      </a:lnTo>
                      <a:lnTo>
                        <a:pt x="3259" y="2565"/>
                      </a:lnTo>
                      <a:lnTo>
                        <a:pt x="3271" y="2482"/>
                      </a:lnTo>
                      <a:lnTo>
                        <a:pt x="3271" y="2398"/>
                      </a:lnTo>
                      <a:lnTo>
                        <a:pt x="3265" y="2302"/>
                      </a:lnTo>
                      <a:lnTo>
                        <a:pt x="3253" y="2206"/>
                      </a:lnTo>
                      <a:lnTo>
                        <a:pt x="3235" y="2110"/>
                      </a:lnTo>
                      <a:lnTo>
                        <a:pt x="3211" y="2008"/>
                      </a:lnTo>
                      <a:lnTo>
                        <a:pt x="3175" y="1906"/>
                      </a:lnTo>
                      <a:lnTo>
                        <a:pt x="3139" y="1804"/>
                      </a:lnTo>
                      <a:lnTo>
                        <a:pt x="3091" y="1702"/>
                      </a:lnTo>
                      <a:lnTo>
                        <a:pt x="3038" y="1594"/>
                      </a:lnTo>
                      <a:lnTo>
                        <a:pt x="2918" y="1391"/>
                      </a:lnTo>
                      <a:lnTo>
                        <a:pt x="2775" y="1181"/>
                      </a:lnTo>
                      <a:lnTo>
                        <a:pt x="2613" y="983"/>
                      </a:lnTo>
                      <a:lnTo>
                        <a:pt x="2428" y="791"/>
                      </a:lnTo>
                      <a:lnTo>
                        <a:pt x="2278" y="653"/>
                      </a:lnTo>
                      <a:lnTo>
                        <a:pt x="2123" y="527"/>
                      </a:lnTo>
                      <a:lnTo>
                        <a:pt x="1967" y="419"/>
                      </a:lnTo>
                      <a:lnTo>
                        <a:pt x="1806" y="318"/>
                      </a:lnTo>
                      <a:lnTo>
                        <a:pt x="1650" y="234"/>
                      </a:lnTo>
                      <a:lnTo>
                        <a:pt x="1489" y="156"/>
                      </a:lnTo>
                      <a:lnTo>
                        <a:pt x="1334" y="96"/>
                      </a:lnTo>
                      <a:lnTo>
                        <a:pt x="1184" y="54"/>
                      </a:lnTo>
                      <a:lnTo>
                        <a:pt x="1035" y="18"/>
                      </a:lnTo>
                      <a:lnTo>
                        <a:pt x="891" y="0"/>
                      </a:lnTo>
                      <a:lnTo>
                        <a:pt x="754" y="0"/>
                      </a:lnTo>
                      <a:lnTo>
                        <a:pt x="622" y="12"/>
                      </a:lnTo>
                      <a:lnTo>
                        <a:pt x="502" y="36"/>
                      </a:lnTo>
                      <a:lnTo>
                        <a:pt x="395" y="78"/>
                      </a:lnTo>
                      <a:lnTo>
                        <a:pt x="293" y="138"/>
                      </a:lnTo>
                      <a:lnTo>
                        <a:pt x="204" y="210"/>
                      </a:lnTo>
                      <a:lnTo>
                        <a:pt x="156" y="264"/>
                      </a:lnTo>
                      <a:lnTo>
                        <a:pt x="114" y="324"/>
                      </a:lnTo>
                      <a:lnTo>
                        <a:pt x="78" y="389"/>
                      </a:lnTo>
                      <a:lnTo>
                        <a:pt x="48" y="461"/>
                      </a:lnTo>
                      <a:lnTo>
                        <a:pt x="30" y="533"/>
                      </a:lnTo>
                      <a:lnTo>
                        <a:pt x="12" y="611"/>
                      </a:lnTo>
                      <a:lnTo>
                        <a:pt x="6" y="695"/>
                      </a:lnTo>
                      <a:lnTo>
                        <a:pt x="0" y="779"/>
                      </a:lnTo>
                      <a:lnTo>
                        <a:pt x="6" y="875"/>
                      </a:lnTo>
                      <a:lnTo>
                        <a:pt x="18" y="971"/>
                      </a:lnTo>
                      <a:lnTo>
                        <a:pt x="36" y="1067"/>
                      </a:lnTo>
                      <a:lnTo>
                        <a:pt x="60" y="1169"/>
                      </a:lnTo>
                      <a:lnTo>
                        <a:pt x="96" y="1271"/>
                      </a:lnTo>
                      <a:lnTo>
                        <a:pt x="132" y="1373"/>
                      </a:lnTo>
                      <a:lnTo>
                        <a:pt x="180" y="1474"/>
                      </a:lnTo>
                      <a:lnTo>
                        <a:pt x="233" y="1582"/>
                      </a:lnTo>
                      <a:lnTo>
                        <a:pt x="287" y="1684"/>
                      </a:lnTo>
                      <a:lnTo>
                        <a:pt x="353" y="1786"/>
                      </a:lnTo>
                      <a:lnTo>
                        <a:pt x="496" y="1990"/>
                      </a:lnTo>
                      <a:lnTo>
                        <a:pt x="664" y="2188"/>
                      </a:lnTo>
                      <a:lnTo>
                        <a:pt x="849" y="2380"/>
                      </a:lnTo>
                      <a:lnTo>
                        <a:pt x="981" y="2500"/>
                      </a:lnTo>
                      <a:lnTo>
                        <a:pt x="1112" y="2607"/>
                      </a:lnTo>
                      <a:lnTo>
                        <a:pt x="1244" y="2709"/>
                      </a:lnTo>
                      <a:lnTo>
                        <a:pt x="1381" y="2805"/>
                      </a:lnTo>
                      <a:lnTo>
                        <a:pt x="1519" y="2889"/>
                      </a:lnTo>
                      <a:lnTo>
                        <a:pt x="1656" y="2961"/>
                      </a:lnTo>
                      <a:lnTo>
                        <a:pt x="1788" y="3021"/>
                      </a:lnTo>
                      <a:lnTo>
                        <a:pt x="1926" y="3075"/>
                      </a:lnTo>
                      <a:lnTo>
                        <a:pt x="1937" y="3075"/>
                      </a:lnTo>
                      <a:lnTo>
                        <a:pt x="1800" y="3021"/>
                      </a:lnTo>
                      <a:lnTo>
                        <a:pt x="1662" y="2961"/>
                      </a:lnTo>
                      <a:lnTo>
                        <a:pt x="1525" y="2889"/>
                      </a:lnTo>
                      <a:lnTo>
                        <a:pt x="1387" y="2805"/>
                      </a:lnTo>
                      <a:lnTo>
                        <a:pt x="1250" y="2709"/>
                      </a:lnTo>
                      <a:lnTo>
                        <a:pt x="1118" y="2607"/>
                      </a:lnTo>
                      <a:lnTo>
                        <a:pt x="981" y="2500"/>
                      </a:lnTo>
                      <a:lnTo>
                        <a:pt x="849" y="2380"/>
                      </a:lnTo>
                      <a:lnTo>
                        <a:pt x="849" y="238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grpSp>
              <p:nvGrpSpPr>
                <p:cNvPr id="63494" name="Group 6">
                  <a:extLst>
                    <a:ext uri="{FF2B5EF4-FFF2-40B4-BE49-F238E27FC236}">
                      <a16:creationId xmlns:a16="http://schemas.microsoft.com/office/drawing/2014/main" id="{556AF5B0-574C-4B57-A406-3559A702CBF4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0" y="522"/>
                  <a:ext cx="4751" cy="3794"/>
                  <a:chOff x="0" y="522"/>
                  <a:chExt cx="4751" cy="3794"/>
                </a:xfrm>
              </p:grpSpPr>
              <p:sp>
                <p:nvSpPr>
                  <p:cNvPr id="63495" name="Freeform 7">
                    <a:extLst>
                      <a:ext uri="{FF2B5EF4-FFF2-40B4-BE49-F238E27FC236}">
                        <a16:creationId xmlns:a16="http://schemas.microsoft.com/office/drawing/2014/main" id="{8FCB8A01-E972-4BB5-BA1E-E64A9A7AB597}"/>
                      </a:ext>
                    </a:extLst>
                  </p:cNvPr>
                  <p:cNvSpPr>
                    <a:spLocks/>
                  </p:cNvSpPr>
                  <p:nvPr userDrawn="1"/>
                </p:nvSpPr>
                <p:spPr bwMode="hidden">
                  <a:xfrm>
                    <a:off x="400" y="815"/>
                    <a:ext cx="3964" cy="3501"/>
                  </a:xfrm>
                  <a:custGeom>
                    <a:avLst/>
                    <a:gdLst>
                      <a:gd name="T0" fmla="*/ 3946 w 3952"/>
                      <a:gd name="T1" fmla="*/ 2860 h 3501"/>
                      <a:gd name="T2" fmla="*/ 3910 w 3952"/>
                      <a:gd name="T3" fmla="*/ 2614 h 3501"/>
                      <a:gd name="T4" fmla="*/ 3839 w 3952"/>
                      <a:gd name="T5" fmla="*/ 2368 h 3501"/>
                      <a:gd name="T6" fmla="*/ 3731 w 3952"/>
                      <a:gd name="T7" fmla="*/ 2110 h 3501"/>
                      <a:gd name="T8" fmla="*/ 3593 w 3952"/>
                      <a:gd name="T9" fmla="*/ 1853 h 3501"/>
                      <a:gd name="T10" fmla="*/ 3432 w 3952"/>
                      <a:gd name="T11" fmla="*/ 1595 h 3501"/>
                      <a:gd name="T12" fmla="*/ 3241 w 3952"/>
                      <a:gd name="T13" fmla="*/ 1343 h 3501"/>
                      <a:gd name="T14" fmla="*/ 3025 w 3952"/>
                      <a:gd name="T15" fmla="*/ 1103 h 3501"/>
                      <a:gd name="T16" fmla="*/ 2721 w 3952"/>
                      <a:gd name="T17" fmla="*/ 815 h 3501"/>
                      <a:gd name="T18" fmla="*/ 2332 w 3952"/>
                      <a:gd name="T19" fmla="*/ 522 h 3501"/>
                      <a:gd name="T20" fmla="*/ 1943 w 3952"/>
                      <a:gd name="T21" fmla="*/ 288 h 3501"/>
                      <a:gd name="T22" fmla="*/ 1555 w 3952"/>
                      <a:gd name="T23" fmla="*/ 126 h 3501"/>
                      <a:gd name="T24" fmla="*/ 1184 w 3952"/>
                      <a:gd name="T25" fmla="*/ 24 h 3501"/>
                      <a:gd name="T26" fmla="*/ 837 w 3952"/>
                      <a:gd name="T27" fmla="*/ 0 h 3501"/>
                      <a:gd name="T28" fmla="*/ 526 w 3952"/>
                      <a:gd name="T29" fmla="*/ 48 h 3501"/>
                      <a:gd name="T30" fmla="*/ 263 w 3952"/>
                      <a:gd name="T31" fmla="*/ 174 h 3501"/>
                      <a:gd name="T32" fmla="*/ 114 w 3952"/>
                      <a:gd name="T33" fmla="*/ 312 h 3501"/>
                      <a:gd name="T34" fmla="*/ 0 w 3952"/>
                      <a:gd name="T35" fmla="*/ 486 h 3501"/>
                      <a:gd name="T36" fmla="*/ 72 w 3952"/>
                      <a:gd name="T37" fmla="*/ 372 h 3501"/>
                      <a:gd name="T38" fmla="*/ 269 w 3952"/>
                      <a:gd name="T39" fmla="*/ 174 h 3501"/>
                      <a:gd name="T40" fmla="*/ 526 w 3952"/>
                      <a:gd name="T41" fmla="*/ 48 h 3501"/>
                      <a:gd name="T42" fmla="*/ 837 w 3952"/>
                      <a:gd name="T43" fmla="*/ 6 h 3501"/>
                      <a:gd name="T44" fmla="*/ 1184 w 3952"/>
                      <a:gd name="T45" fmla="*/ 30 h 3501"/>
                      <a:gd name="T46" fmla="*/ 1555 w 3952"/>
                      <a:gd name="T47" fmla="*/ 132 h 3501"/>
                      <a:gd name="T48" fmla="*/ 1943 w 3952"/>
                      <a:gd name="T49" fmla="*/ 294 h 3501"/>
                      <a:gd name="T50" fmla="*/ 2332 w 3952"/>
                      <a:gd name="T51" fmla="*/ 528 h 3501"/>
                      <a:gd name="T52" fmla="*/ 2715 w 3952"/>
                      <a:gd name="T53" fmla="*/ 821 h 3501"/>
                      <a:gd name="T54" fmla="*/ 3127 w 3952"/>
                      <a:gd name="T55" fmla="*/ 1223 h 3501"/>
                      <a:gd name="T56" fmla="*/ 3336 w 3952"/>
                      <a:gd name="T57" fmla="*/ 1469 h 3501"/>
                      <a:gd name="T58" fmla="*/ 3510 w 3952"/>
                      <a:gd name="T59" fmla="*/ 1727 h 3501"/>
                      <a:gd name="T60" fmla="*/ 3665 w 3952"/>
                      <a:gd name="T61" fmla="*/ 1984 h 3501"/>
                      <a:gd name="T62" fmla="*/ 3785 w 3952"/>
                      <a:gd name="T63" fmla="*/ 2236 h 3501"/>
                      <a:gd name="T64" fmla="*/ 3875 w 3952"/>
                      <a:gd name="T65" fmla="*/ 2494 h 3501"/>
                      <a:gd name="T66" fmla="*/ 3934 w 3952"/>
                      <a:gd name="T67" fmla="*/ 2740 h 3501"/>
                      <a:gd name="T68" fmla="*/ 3952 w 3952"/>
                      <a:gd name="T69" fmla="*/ 2973 h 3501"/>
                      <a:gd name="T70" fmla="*/ 3922 w 3952"/>
                      <a:gd name="T71" fmla="*/ 3255 h 3501"/>
                      <a:gd name="T72" fmla="*/ 3833 w 3952"/>
                      <a:gd name="T73" fmla="*/ 3501 h 3501"/>
                      <a:gd name="T74" fmla="*/ 3886 w 3952"/>
                      <a:gd name="T75" fmla="*/ 3387 h 3501"/>
                      <a:gd name="T76" fmla="*/ 3946 w 3952"/>
                      <a:gd name="T77" fmla="*/ 3123 h 3501"/>
                      <a:gd name="T78" fmla="*/ 3952 w 3952"/>
                      <a:gd name="T79" fmla="*/ 2973 h 350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</a:cxnLst>
                    <a:rect l="0" t="0" r="r" b="b"/>
                    <a:pathLst>
                      <a:path w="3952" h="3501">
                        <a:moveTo>
                          <a:pt x="3952" y="2973"/>
                        </a:moveTo>
                        <a:lnTo>
                          <a:pt x="3946" y="2860"/>
                        </a:lnTo>
                        <a:lnTo>
                          <a:pt x="3934" y="2740"/>
                        </a:lnTo>
                        <a:lnTo>
                          <a:pt x="3910" y="2614"/>
                        </a:lnTo>
                        <a:lnTo>
                          <a:pt x="3875" y="2494"/>
                        </a:lnTo>
                        <a:lnTo>
                          <a:pt x="3839" y="2368"/>
                        </a:lnTo>
                        <a:lnTo>
                          <a:pt x="3785" y="2236"/>
                        </a:lnTo>
                        <a:lnTo>
                          <a:pt x="3731" y="2110"/>
                        </a:lnTo>
                        <a:lnTo>
                          <a:pt x="3665" y="1978"/>
                        </a:lnTo>
                        <a:lnTo>
                          <a:pt x="3593" y="1853"/>
                        </a:lnTo>
                        <a:lnTo>
                          <a:pt x="3516" y="1721"/>
                        </a:lnTo>
                        <a:lnTo>
                          <a:pt x="3432" y="1595"/>
                        </a:lnTo>
                        <a:lnTo>
                          <a:pt x="3336" y="1469"/>
                        </a:lnTo>
                        <a:lnTo>
                          <a:pt x="3241" y="1343"/>
                        </a:lnTo>
                        <a:lnTo>
                          <a:pt x="3133" y="1223"/>
                        </a:lnTo>
                        <a:lnTo>
                          <a:pt x="3025" y="1103"/>
                        </a:lnTo>
                        <a:lnTo>
                          <a:pt x="2906" y="983"/>
                        </a:lnTo>
                        <a:lnTo>
                          <a:pt x="2721" y="815"/>
                        </a:lnTo>
                        <a:lnTo>
                          <a:pt x="2529" y="660"/>
                        </a:lnTo>
                        <a:lnTo>
                          <a:pt x="2332" y="522"/>
                        </a:lnTo>
                        <a:lnTo>
                          <a:pt x="2141" y="396"/>
                        </a:lnTo>
                        <a:lnTo>
                          <a:pt x="1943" y="288"/>
                        </a:lnTo>
                        <a:lnTo>
                          <a:pt x="1746" y="198"/>
                        </a:lnTo>
                        <a:lnTo>
                          <a:pt x="1555" y="126"/>
                        </a:lnTo>
                        <a:lnTo>
                          <a:pt x="1363" y="66"/>
                        </a:lnTo>
                        <a:lnTo>
                          <a:pt x="1184" y="24"/>
                        </a:lnTo>
                        <a:lnTo>
                          <a:pt x="1005" y="6"/>
                        </a:lnTo>
                        <a:lnTo>
                          <a:pt x="837" y="0"/>
                        </a:lnTo>
                        <a:lnTo>
                          <a:pt x="676" y="12"/>
                        </a:lnTo>
                        <a:lnTo>
                          <a:pt x="526" y="48"/>
                        </a:lnTo>
                        <a:lnTo>
                          <a:pt x="389" y="102"/>
                        </a:lnTo>
                        <a:lnTo>
                          <a:pt x="263" y="174"/>
                        </a:lnTo>
                        <a:lnTo>
                          <a:pt x="155" y="264"/>
                        </a:lnTo>
                        <a:lnTo>
                          <a:pt x="114" y="312"/>
                        </a:lnTo>
                        <a:lnTo>
                          <a:pt x="72" y="366"/>
                        </a:lnTo>
                        <a:lnTo>
                          <a:pt x="0" y="486"/>
                        </a:lnTo>
                        <a:lnTo>
                          <a:pt x="0" y="498"/>
                        </a:lnTo>
                        <a:lnTo>
                          <a:pt x="72" y="372"/>
                        </a:lnTo>
                        <a:lnTo>
                          <a:pt x="161" y="264"/>
                        </a:lnTo>
                        <a:lnTo>
                          <a:pt x="269" y="174"/>
                        </a:lnTo>
                        <a:lnTo>
                          <a:pt x="395" y="102"/>
                        </a:lnTo>
                        <a:lnTo>
                          <a:pt x="526" y="48"/>
                        </a:lnTo>
                        <a:lnTo>
                          <a:pt x="676" y="18"/>
                        </a:lnTo>
                        <a:lnTo>
                          <a:pt x="837" y="6"/>
                        </a:lnTo>
                        <a:lnTo>
                          <a:pt x="1005" y="6"/>
                        </a:lnTo>
                        <a:lnTo>
                          <a:pt x="1184" y="30"/>
                        </a:lnTo>
                        <a:lnTo>
                          <a:pt x="1363" y="72"/>
                        </a:lnTo>
                        <a:lnTo>
                          <a:pt x="1555" y="132"/>
                        </a:lnTo>
                        <a:lnTo>
                          <a:pt x="1746" y="204"/>
                        </a:lnTo>
                        <a:lnTo>
                          <a:pt x="1943" y="294"/>
                        </a:lnTo>
                        <a:lnTo>
                          <a:pt x="2135" y="402"/>
                        </a:lnTo>
                        <a:lnTo>
                          <a:pt x="2332" y="528"/>
                        </a:lnTo>
                        <a:lnTo>
                          <a:pt x="2523" y="666"/>
                        </a:lnTo>
                        <a:lnTo>
                          <a:pt x="2715" y="821"/>
                        </a:lnTo>
                        <a:lnTo>
                          <a:pt x="2900" y="989"/>
                        </a:lnTo>
                        <a:lnTo>
                          <a:pt x="3127" y="1223"/>
                        </a:lnTo>
                        <a:lnTo>
                          <a:pt x="3235" y="1349"/>
                        </a:lnTo>
                        <a:lnTo>
                          <a:pt x="3336" y="1469"/>
                        </a:lnTo>
                        <a:lnTo>
                          <a:pt x="3426" y="1595"/>
                        </a:lnTo>
                        <a:lnTo>
                          <a:pt x="3510" y="1727"/>
                        </a:lnTo>
                        <a:lnTo>
                          <a:pt x="3593" y="1853"/>
                        </a:lnTo>
                        <a:lnTo>
                          <a:pt x="3665" y="1984"/>
                        </a:lnTo>
                        <a:lnTo>
                          <a:pt x="3731" y="2110"/>
                        </a:lnTo>
                        <a:lnTo>
                          <a:pt x="3785" y="2236"/>
                        </a:lnTo>
                        <a:lnTo>
                          <a:pt x="3833" y="2368"/>
                        </a:lnTo>
                        <a:lnTo>
                          <a:pt x="3875" y="2494"/>
                        </a:lnTo>
                        <a:lnTo>
                          <a:pt x="3910" y="2614"/>
                        </a:lnTo>
                        <a:lnTo>
                          <a:pt x="3934" y="2740"/>
                        </a:lnTo>
                        <a:lnTo>
                          <a:pt x="3946" y="2860"/>
                        </a:lnTo>
                        <a:lnTo>
                          <a:pt x="3952" y="2973"/>
                        </a:lnTo>
                        <a:lnTo>
                          <a:pt x="3946" y="3123"/>
                        </a:lnTo>
                        <a:lnTo>
                          <a:pt x="3922" y="3255"/>
                        </a:lnTo>
                        <a:lnTo>
                          <a:pt x="3886" y="3387"/>
                        </a:lnTo>
                        <a:lnTo>
                          <a:pt x="3833" y="3501"/>
                        </a:lnTo>
                        <a:lnTo>
                          <a:pt x="3833" y="3501"/>
                        </a:lnTo>
                        <a:lnTo>
                          <a:pt x="3886" y="3387"/>
                        </a:lnTo>
                        <a:lnTo>
                          <a:pt x="3928" y="3255"/>
                        </a:lnTo>
                        <a:lnTo>
                          <a:pt x="3946" y="3123"/>
                        </a:lnTo>
                        <a:lnTo>
                          <a:pt x="3952" y="2973"/>
                        </a:lnTo>
                        <a:lnTo>
                          <a:pt x="3952" y="2973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3496" name="Freeform 8">
                    <a:extLst>
                      <a:ext uri="{FF2B5EF4-FFF2-40B4-BE49-F238E27FC236}">
                        <a16:creationId xmlns:a16="http://schemas.microsoft.com/office/drawing/2014/main" id="{4FC80F95-22A7-4DB3-93D2-9B1FF9C04C11}"/>
                      </a:ext>
                    </a:extLst>
                  </p:cNvPr>
                  <p:cNvSpPr>
                    <a:spLocks/>
                  </p:cNvSpPr>
                  <p:nvPr userDrawn="1"/>
                </p:nvSpPr>
                <p:spPr bwMode="hidden">
                  <a:xfrm>
                    <a:off x="406" y="953"/>
                    <a:ext cx="3803" cy="3363"/>
                  </a:xfrm>
                  <a:custGeom>
                    <a:avLst/>
                    <a:gdLst>
                      <a:gd name="T0" fmla="*/ 676 w 3791"/>
                      <a:gd name="T1" fmla="*/ 2416 h 3363"/>
                      <a:gd name="T2" fmla="*/ 419 w 3791"/>
                      <a:gd name="T3" fmla="*/ 2062 h 3363"/>
                      <a:gd name="T4" fmla="*/ 215 w 3791"/>
                      <a:gd name="T5" fmla="*/ 1703 h 3363"/>
                      <a:gd name="T6" fmla="*/ 78 w 3791"/>
                      <a:gd name="T7" fmla="*/ 1343 h 3363"/>
                      <a:gd name="T8" fmla="*/ 12 w 3791"/>
                      <a:gd name="T9" fmla="*/ 1001 h 3363"/>
                      <a:gd name="T10" fmla="*/ 18 w 3791"/>
                      <a:gd name="T11" fmla="*/ 701 h 3363"/>
                      <a:gd name="T12" fmla="*/ 96 w 3791"/>
                      <a:gd name="T13" fmla="*/ 450 h 3363"/>
                      <a:gd name="T14" fmla="*/ 239 w 3791"/>
                      <a:gd name="T15" fmla="*/ 246 h 3363"/>
                      <a:gd name="T16" fmla="*/ 580 w 3791"/>
                      <a:gd name="T17" fmla="*/ 48 h 3363"/>
                      <a:gd name="T18" fmla="*/ 1028 w 3791"/>
                      <a:gd name="T19" fmla="*/ 6 h 3363"/>
                      <a:gd name="T20" fmla="*/ 1543 w 3791"/>
                      <a:gd name="T21" fmla="*/ 120 h 3363"/>
                      <a:gd name="T22" fmla="*/ 2087 w 3791"/>
                      <a:gd name="T23" fmla="*/ 378 h 3363"/>
                      <a:gd name="T24" fmla="*/ 2631 w 3791"/>
                      <a:gd name="T25" fmla="*/ 773 h 3363"/>
                      <a:gd name="T26" fmla="*/ 3115 w 3791"/>
                      <a:gd name="T27" fmla="*/ 1265 h 3363"/>
                      <a:gd name="T28" fmla="*/ 3378 w 3791"/>
                      <a:gd name="T29" fmla="*/ 1625 h 3363"/>
                      <a:gd name="T30" fmla="*/ 3582 w 3791"/>
                      <a:gd name="T31" fmla="*/ 1984 h 3363"/>
                      <a:gd name="T32" fmla="*/ 3719 w 3791"/>
                      <a:gd name="T33" fmla="*/ 2344 h 3363"/>
                      <a:gd name="T34" fmla="*/ 3785 w 3791"/>
                      <a:gd name="T35" fmla="*/ 2686 h 3363"/>
                      <a:gd name="T36" fmla="*/ 3749 w 3791"/>
                      <a:gd name="T37" fmla="*/ 3105 h 3363"/>
                      <a:gd name="T38" fmla="*/ 3629 w 3791"/>
                      <a:gd name="T39" fmla="*/ 3363 h 3363"/>
                      <a:gd name="T40" fmla="*/ 3779 w 3791"/>
                      <a:gd name="T41" fmla="*/ 2967 h 3363"/>
                      <a:gd name="T42" fmla="*/ 3791 w 3791"/>
                      <a:gd name="T43" fmla="*/ 2794 h 3363"/>
                      <a:gd name="T44" fmla="*/ 3749 w 3791"/>
                      <a:gd name="T45" fmla="*/ 2458 h 3363"/>
                      <a:gd name="T46" fmla="*/ 3635 w 3791"/>
                      <a:gd name="T47" fmla="*/ 2104 h 3363"/>
                      <a:gd name="T48" fmla="*/ 3456 w 3791"/>
                      <a:gd name="T49" fmla="*/ 1739 h 3363"/>
                      <a:gd name="T50" fmla="*/ 3211 w 3791"/>
                      <a:gd name="T51" fmla="*/ 1385 h 3363"/>
                      <a:gd name="T52" fmla="*/ 2804 w 3791"/>
                      <a:gd name="T53" fmla="*/ 929 h 3363"/>
                      <a:gd name="T54" fmla="*/ 2272 w 3791"/>
                      <a:gd name="T55" fmla="*/ 492 h 3363"/>
                      <a:gd name="T56" fmla="*/ 1722 w 3791"/>
                      <a:gd name="T57" fmla="*/ 192 h 3363"/>
                      <a:gd name="T58" fmla="*/ 1190 w 3791"/>
                      <a:gd name="T59" fmla="*/ 24 h 3363"/>
                      <a:gd name="T60" fmla="*/ 717 w 3791"/>
                      <a:gd name="T61" fmla="*/ 12 h 3363"/>
                      <a:gd name="T62" fmla="*/ 335 w 3791"/>
                      <a:gd name="T63" fmla="*/ 162 h 3363"/>
                      <a:gd name="T64" fmla="*/ 132 w 3791"/>
                      <a:gd name="T65" fmla="*/ 378 h 3363"/>
                      <a:gd name="T66" fmla="*/ 36 w 3791"/>
                      <a:gd name="T67" fmla="*/ 612 h 3363"/>
                      <a:gd name="T68" fmla="*/ 0 w 3791"/>
                      <a:gd name="T69" fmla="*/ 893 h 3363"/>
                      <a:gd name="T70" fmla="*/ 42 w 3791"/>
                      <a:gd name="T71" fmla="*/ 1229 h 3363"/>
                      <a:gd name="T72" fmla="*/ 161 w 3791"/>
                      <a:gd name="T73" fmla="*/ 1583 h 3363"/>
                      <a:gd name="T74" fmla="*/ 341 w 3791"/>
                      <a:gd name="T75" fmla="*/ 1942 h 3363"/>
                      <a:gd name="T76" fmla="*/ 580 w 3791"/>
                      <a:gd name="T77" fmla="*/ 2302 h 3363"/>
                      <a:gd name="T78" fmla="*/ 987 w 3791"/>
                      <a:gd name="T79" fmla="*/ 2758 h 3363"/>
                      <a:gd name="T80" fmla="*/ 1596 w 3791"/>
                      <a:gd name="T81" fmla="*/ 3237 h 3363"/>
                      <a:gd name="T82" fmla="*/ 1596 w 3791"/>
                      <a:gd name="T83" fmla="*/ 3237 h 3363"/>
                      <a:gd name="T84" fmla="*/ 993 w 3791"/>
                      <a:gd name="T85" fmla="*/ 2758 h 336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</a:cxnLst>
                    <a:rect l="0" t="0" r="r" b="b"/>
                    <a:pathLst>
                      <a:path w="3791" h="3363">
                        <a:moveTo>
                          <a:pt x="993" y="2758"/>
                        </a:moveTo>
                        <a:lnTo>
                          <a:pt x="777" y="2536"/>
                        </a:lnTo>
                        <a:lnTo>
                          <a:pt x="676" y="2416"/>
                        </a:lnTo>
                        <a:lnTo>
                          <a:pt x="586" y="2302"/>
                        </a:lnTo>
                        <a:lnTo>
                          <a:pt x="496" y="2182"/>
                        </a:lnTo>
                        <a:lnTo>
                          <a:pt x="419" y="2062"/>
                        </a:lnTo>
                        <a:lnTo>
                          <a:pt x="341" y="1942"/>
                        </a:lnTo>
                        <a:lnTo>
                          <a:pt x="275" y="1822"/>
                        </a:lnTo>
                        <a:lnTo>
                          <a:pt x="215" y="1703"/>
                        </a:lnTo>
                        <a:lnTo>
                          <a:pt x="161" y="1583"/>
                        </a:lnTo>
                        <a:lnTo>
                          <a:pt x="114" y="1463"/>
                        </a:lnTo>
                        <a:lnTo>
                          <a:pt x="78" y="1343"/>
                        </a:lnTo>
                        <a:lnTo>
                          <a:pt x="48" y="1229"/>
                        </a:lnTo>
                        <a:lnTo>
                          <a:pt x="24" y="1115"/>
                        </a:lnTo>
                        <a:lnTo>
                          <a:pt x="12" y="1001"/>
                        </a:lnTo>
                        <a:lnTo>
                          <a:pt x="6" y="893"/>
                        </a:lnTo>
                        <a:lnTo>
                          <a:pt x="12" y="797"/>
                        </a:lnTo>
                        <a:lnTo>
                          <a:pt x="18" y="701"/>
                        </a:lnTo>
                        <a:lnTo>
                          <a:pt x="42" y="612"/>
                        </a:lnTo>
                        <a:lnTo>
                          <a:pt x="66" y="528"/>
                        </a:lnTo>
                        <a:lnTo>
                          <a:pt x="96" y="450"/>
                        </a:lnTo>
                        <a:lnTo>
                          <a:pt x="138" y="378"/>
                        </a:lnTo>
                        <a:lnTo>
                          <a:pt x="185" y="306"/>
                        </a:lnTo>
                        <a:lnTo>
                          <a:pt x="239" y="246"/>
                        </a:lnTo>
                        <a:lnTo>
                          <a:pt x="341" y="162"/>
                        </a:lnTo>
                        <a:lnTo>
                          <a:pt x="454" y="96"/>
                        </a:lnTo>
                        <a:lnTo>
                          <a:pt x="580" y="48"/>
                        </a:lnTo>
                        <a:lnTo>
                          <a:pt x="723" y="18"/>
                        </a:lnTo>
                        <a:lnTo>
                          <a:pt x="867" y="6"/>
                        </a:lnTo>
                        <a:lnTo>
                          <a:pt x="1028" y="6"/>
                        </a:lnTo>
                        <a:lnTo>
                          <a:pt x="1196" y="30"/>
                        </a:lnTo>
                        <a:lnTo>
                          <a:pt x="1363" y="66"/>
                        </a:lnTo>
                        <a:lnTo>
                          <a:pt x="1543" y="120"/>
                        </a:lnTo>
                        <a:lnTo>
                          <a:pt x="1722" y="192"/>
                        </a:lnTo>
                        <a:lnTo>
                          <a:pt x="1901" y="282"/>
                        </a:lnTo>
                        <a:lnTo>
                          <a:pt x="2087" y="378"/>
                        </a:lnTo>
                        <a:lnTo>
                          <a:pt x="2272" y="498"/>
                        </a:lnTo>
                        <a:lnTo>
                          <a:pt x="2451" y="624"/>
                        </a:lnTo>
                        <a:lnTo>
                          <a:pt x="2631" y="773"/>
                        </a:lnTo>
                        <a:lnTo>
                          <a:pt x="2804" y="929"/>
                        </a:lnTo>
                        <a:lnTo>
                          <a:pt x="3019" y="1151"/>
                        </a:lnTo>
                        <a:lnTo>
                          <a:pt x="3115" y="1265"/>
                        </a:lnTo>
                        <a:lnTo>
                          <a:pt x="3211" y="1385"/>
                        </a:lnTo>
                        <a:lnTo>
                          <a:pt x="3295" y="1505"/>
                        </a:lnTo>
                        <a:lnTo>
                          <a:pt x="3378" y="1625"/>
                        </a:lnTo>
                        <a:lnTo>
                          <a:pt x="3450" y="1745"/>
                        </a:lnTo>
                        <a:lnTo>
                          <a:pt x="3522" y="1864"/>
                        </a:lnTo>
                        <a:lnTo>
                          <a:pt x="3582" y="1984"/>
                        </a:lnTo>
                        <a:lnTo>
                          <a:pt x="3635" y="2104"/>
                        </a:lnTo>
                        <a:lnTo>
                          <a:pt x="3677" y="2224"/>
                        </a:lnTo>
                        <a:lnTo>
                          <a:pt x="3719" y="2344"/>
                        </a:lnTo>
                        <a:lnTo>
                          <a:pt x="3749" y="2458"/>
                        </a:lnTo>
                        <a:lnTo>
                          <a:pt x="3773" y="2572"/>
                        </a:lnTo>
                        <a:lnTo>
                          <a:pt x="3785" y="2686"/>
                        </a:lnTo>
                        <a:lnTo>
                          <a:pt x="3791" y="2794"/>
                        </a:lnTo>
                        <a:lnTo>
                          <a:pt x="3779" y="2955"/>
                        </a:lnTo>
                        <a:lnTo>
                          <a:pt x="3749" y="3105"/>
                        </a:lnTo>
                        <a:lnTo>
                          <a:pt x="3695" y="3243"/>
                        </a:lnTo>
                        <a:lnTo>
                          <a:pt x="3623" y="3363"/>
                        </a:lnTo>
                        <a:lnTo>
                          <a:pt x="3629" y="3363"/>
                        </a:lnTo>
                        <a:lnTo>
                          <a:pt x="3701" y="3243"/>
                        </a:lnTo>
                        <a:lnTo>
                          <a:pt x="3749" y="3111"/>
                        </a:lnTo>
                        <a:lnTo>
                          <a:pt x="3779" y="2967"/>
                        </a:lnTo>
                        <a:lnTo>
                          <a:pt x="3791" y="2806"/>
                        </a:lnTo>
                        <a:lnTo>
                          <a:pt x="3791" y="2800"/>
                        </a:lnTo>
                        <a:lnTo>
                          <a:pt x="3791" y="2794"/>
                        </a:lnTo>
                        <a:lnTo>
                          <a:pt x="3785" y="2686"/>
                        </a:lnTo>
                        <a:lnTo>
                          <a:pt x="3773" y="2572"/>
                        </a:lnTo>
                        <a:lnTo>
                          <a:pt x="3749" y="2458"/>
                        </a:lnTo>
                        <a:lnTo>
                          <a:pt x="3719" y="2338"/>
                        </a:lnTo>
                        <a:lnTo>
                          <a:pt x="3683" y="2224"/>
                        </a:lnTo>
                        <a:lnTo>
                          <a:pt x="3635" y="2104"/>
                        </a:lnTo>
                        <a:lnTo>
                          <a:pt x="3582" y="1984"/>
                        </a:lnTo>
                        <a:lnTo>
                          <a:pt x="3522" y="1864"/>
                        </a:lnTo>
                        <a:lnTo>
                          <a:pt x="3456" y="1739"/>
                        </a:lnTo>
                        <a:lnTo>
                          <a:pt x="3378" y="1619"/>
                        </a:lnTo>
                        <a:lnTo>
                          <a:pt x="3300" y="1499"/>
                        </a:lnTo>
                        <a:lnTo>
                          <a:pt x="3211" y="1385"/>
                        </a:lnTo>
                        <a:lnTo>
                          <a:pt x="3121" y="1265"/>
                        </a:lnTo>
                        <a:lnTo>
                          <a:pt x="3019" y="1151"/>
                        </a:lnTo>
                        <a:lnTo>
                          <a:pt x="2804" y="929"/>
                        </a:lnTo>
                        <a:lnTo>
                          <a:pt x="2631" y="767"/>
                        </a:lnTo>
                        <a:lnTo>
                          <a:pt x="2451" y="624"/>
                        </a:lnTo>
                        <a:lnTo>
                          <a:pt x="2272" y="492"/>
                        </a:lnTo>
                        <a:lnTo>
                          <a:pt x="2087" y="378"/>
                        </a:lnTo>
                        <a:lnTo>
                          <a:pt x="1901" y="276"/>
                        </a:lnTo>
                        <a:lnTo>
                          <a:pt x="1722" y="192"/>
                        </a:lnTo>
                        <a:lnTo>
                          <a:pt x="1543" y="120"/>
                        </a:lnTo>
                        <a:lnTo>
                          <a:pt x="1363" y="66"/>
                        </a:lnTo>
                        <a:lnTo>
                          <a:pt x="1190" y="24"/>
                        </a:lnTo>
                        <a:lnTo>
                          <a:pt x="1028" y="6"/>
                        </a:lnTo>
                        <a:lnTo>
                          <a:pt x="867" y="0"/>
                        </a:lnTo>
                        <a:lnTo>
                          <a:pt x="717" y="12"/>
                        </a:lnTo>
                        <a:lnTo>
                          <a:pt x="580" y="42"/>
                        </a:lnTo>
                        <a:lnTo>
                          <a:pt x="448" y="90"/>
                        </a:lnTo>
                        <a:lnTo>
                          <a:pt x="335" y="162"/>
                        </a:lnTo>
                        <a:lnTo>
                          <a:pt x="233" y="246"/>
                        </a:lnTo>
                        <a:lnTo>
                          <a:pt x="179" y="306"/>
                        </a:lnTo>
                        <a:lnTo>
                          <a:pt x="132" y="378"/>
                        </a:lnTo>
                        <a:lnTo>
                          <a:pt x="90" y="450"/>
                        </a:lnTo>
                        <a:lnTo>
                          <a:pt x="60" y="528"/>
                        </a:lnTo>
                        <a:lnTo>
                          <a:pt x="36" y="612"/>
                        </a:lnTo>
                        <a:lnTo>
                          <a:pt x="12" y="701"/>
                        </a:lnTo>
                        <a:lnTo>
                          <a:pt x="6" y="797"/>
                        </a:lnTo>
                        <a:lnTo>
                          <a:pt x="0" y="893"/>
                        </a:lnTo>
                        <a:lnTo>
                          <a:pt x="6" y="1001"/>
                        </a:lnTo>
                        <a:lnTo>
                          <a:pt x="24" y="1115"/>
                        </a:lnTo>
                        <a:lnTo>
                          <a:pt x="42" y="1229"/>
                        </a:lnTo>
                        <a:lnTo>
                          <a:pt x="78" y="1343"/>
                        </a:lnTo>
                        <a:lnTo>
                          <a:pt x="114" y="1463"/>
                        </a:lnTo>
                        <a:lnTo>
                          <a:pt x="161" y="1583"/>
                        </a:lnTo>
                        <a:lnTo>
                          <a:pt x="215" y="1703"/>
                        </a:lnTo>
                        <a:lnTo>
                          <a:pt x="275" y="1822"/>
                        </a:lnTo>
                        <a:lnTo>
                          <a:pt x="341" y="1942"/>
                        </a:lnTo>
                        <a:lnTo>
                          <a:pt x="413" y="2062"/>
                        </a:lnTo>
                        <a:lnTo>
                          <a:pt x="496" y="2182"/>
                        </a:lnTo>
                        <a:lnTo>
                          <a:pt x="580" y="2302"/>
                        </a:lnTo>
                        <a:lnTo>
                          <a:pt x="676" y="2422"/>
                        </a:lnTo>
                        <a:lnTo>
                          <a:pt x="771" y="2536"/>
                        </a:lnTo>
                        <a:lnTo>
                          <a:pt x="987" y="2758"/>
                        </a:lnTo>
                        <a:lnTo>
                          <a:pt x="1184" y="2931"/>
                        </a:lnTo>
                        <a:lnTo>
                          <a:pt x="1387" y="3093"/>
                        </a:lnTo>
                        <a:lnTo>
                          <a:pt x="1596" y="3237"/>
                        </a:lnTo>
                        <a:lnTo>
                          <a:pt x="1800" y="3363"/>
                        </a:lnTo>
                        <a:lnTo>
                          <a:pt x="1806" y="3363"/>
                        </a:lnTo>
                        <a:lnTo>
                          <a:pt x="1596" y="3237"/>
                        </a:lnTo>
                        <a:lnTo>
                          <a:pt x="1393" y="3093"/>
                        </a:lnTo>
                        <a:lnTo>
                          <a:pt x="1190" y="2931"/>
                        </a:lnTo>
                        <a:lnTo>
                          <a:pt x="993" y="2758"/>
                        </a:lnTo>
                        <a:lnTo>
                          <a:pt x="993" y="2758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3497" name="Freeform 9">
                    <a:extLst>
                      <a:ext uri="{FF2B5EF4-FFF2-40B4-BE49-F238E27FC236}">
                        <a16:creationId xmlns:a16="http://schemas.microsoft.com/office/drawing/2014/main" id="{2E86B8C0-0A7E-4A6A-9886-20C7B8C203B0}"/>
                      </a:ext>
                    </a:extLst>
                  </p:cNvPr>
                  <p:cNvSpPr>
                    <a:spLocks/>
                  </p:cNvSpPr>
                  <p:nvPr userDrawn="1"/>
                </p:nvSpPr>
                <p:spPr bwMode="hidden">
                  <a:xfrm>
                    <a:off x="514" y="1091"/>
                    <a:ext cx="3538" cy="3225"/>
                  </a:xfrm>
                  <a:custGeom>
                    <a:avLst/>
                    <a:gdLst>
                      <a:gd name="T0" fmla="*/ 538 w 3527"/>
                      <a:gd name="T1" fmla="*/ 2146 h 3225"/>
                      <a:gd name="T2" fmla="*/ 317 w 3527"/>
                      <a:gd name="T3" fmla="*/ 1816 h 3225"/>
                      <a:gd name="T4" fmla="*/ 149 w 3527"/>
                      <a:gd name="T5" fmla="*/ 1481 h 3225"/>
                      <a:gd name="T6" fmla="*/ 41 w 3527"/>
                      <a:gd name="T7" fmla="*/ 1151 h 3225"/>
                      <a:gd name="T8" fmla="*/ 0 w 3527"/>
                      <a:gd name="T9" fmla="*/ 839 h 3225"/>
                      <a:gd name="T10" fmla="*/ 30 w 3527"/>
                      <a:gd name="T11" fmla="*/ 575 h 3225"/>
                      <a:gd name="T12" fmla="*/ 125 w 3527"/>
                      <a:gd name="T13" fmla="*/ 354 h 3225"/>
                      <a:gd name="T14" fmla="*/ 317 w 3527"/>
                      <a:gd name="T15" fmla="*/ 150 h 3225"/>
                      <a:gd name="T16" fmla="*/ 669 w 3527"/>
                      <a:gd name="T17" fmla="*/ 12 h 3225"/>
                      <a:gd name="T18" fmla="*/ 1112 w 3527"/>
                      <a:gd name="T19" fmla="*/ 24 h 3225"/>
                      <a:gd name="T20" fmla="*/ 1608 w 3527"/>
                      <a:gd name="T21" fmla="*/ 174 h 3225"/>
                      <a:gd name="T22" fmla="*/ 2116 w 3527"/>
                      <a:gd name="T23" fmla="*/ 456 h 3225"/>
                      <a:gd name="T24" fmla="*/ 2613 w 3527"/>
                      <a:gd name="T25" fmla="*/ 857 h 3225"/>
                      <a:gd name="T26" fmla="*/ 3073 w 3527"/>
                      <a:gd name="T27" fmla="*/ 1391 h 3225"/>
                      <a:gd name="T28" fmla="*/ 3276 w 3527"/>
                      <a:gd name="T29" fmla="*/ 1726 h 3225"/>
                      <a:gd name="T30" fmla="*/ 3426 w 3527"/>
                      <a:gd name="T31" fmla="*/ 2062 h 3225"/>
                      <a:gd name="T32" fmla="*/ 3509 w 3527"/>
                      <a:gd name="T33" fmla="*/ 2386 h 3225"/>
                      <a:gd name="T34" fmla="*/ 3521 w 3527"/>
                      <a:gd name="T35" fmla="*/ 2680 h 3225"/>
                      <a:gd name="T36" fmla="*/ 3474 w 3527"/>
                      <a:gd name="T37" fmla="*/ 2931 h 3225"/>
                      <a:gd name="T38" fmla="*/ 3360 w 3527"/>
                      <a:gd name="T39" fmla="*/ 3141 h 3225"/>
                      <a:gd name="T40" fmla="*/ 3282 w 3527"/>
                      <a:gd name="T41" fmla="*/ 3225 h 3225"/>
                      <a:gd name="T42" fmla="*/ 3312 w 3527"/>
                      <a:gd name="T43" fmla="*/ 3201 h 3225"/>
                      <a:gd name="T44" fmla="*/ 3444 w 3527"/>
                      <a:gd name="T45" fmla="*/ 3009 h 3225"/>
                      <a:gd name="T46" fmla="*/ 3515 w 3527"/>
                      <a:gd name="T47" fmla="*/ 2769 h 3225"/>
                      <a:gd name="T48" fmla="*/ 3521 w 3527"/>
                      <a:gd name="T49" fmla="*/ 2488 h 3225"/>
                      <a:gd name="T50" fmla="*/ 3462 w 3527"/>
                      <a:gd name="T51" fmla="*/ 2170 h 3225"/>
                      <a:gd name="T52" fmla="*/ 3336 w 3527"/>
                      <a:gd name="T53" fmla="*/ 1834 h 3225"/>
                      <a:gd name="T54" fmla="*/ 3145 w 3527"/>
                      <a:gd name="T55" fmla="*/ 1499 h 3225"/>
                      <a:gd name="T56" fmla="*/ 2816 w 3527"/>
                      <a:gd name="T57" fmla="*/ 1061 h 3225"/>
                      <a:gd name="T58" fmla="*/ 2284 w 3527"/>
                      <a:gd name="T59" fmla="*/ 575 h 3225"/>
                      <a:gd name="T60" fmla="*/ 1775 w 3527"/>
                      <a:gd name="T61" fmla="*/ 252 h 3225"/>
                      <a:gd name="T62" fmla="*/ 1273 w 3527"/>
                      <a:gd name="T63" fmla="*/ 60 h 3225"/>
                      <a:gd name="T64" fmla="*/ 807 w 3527"/>
                      <a:gd name="T65" fmla="*/ 0 h 3225"/>
                      <a:gd name="T66" fmla="*/ 418 w 3527"/>
                      <a:gd name="T67" fmla="*/ 84 h 3225"/>
                      <a:gd name="T68" fmla="*/ 167 w 3527"/>
                      <a:gd name="T69" fmla="*/ 288 h 3225"/>
                      <a:gd name="T70" fmla="*/ 53 w 3527"/>
                      <a:gd name="T71" fmla="*/ 498 h 3225"/>
                      <a:gd name="T72" fmla="*/ 0 w 3527"/>
                      <a:gd name="T73" fmla="*/ 749 h 3225"/>
                      <a:gd name="T74" fmla="*/ 18 w 3527"/>
                      <a:gd name="T75" fmla="*/ 1043 h 3225"/>
                      <a:gd name="T76" fmla="*/ 101 w 3527"/>
                      <a:gd name="T77" fmla="*/ 1373 h 3225"/>
                      <a:gd name="T78" fmla="*/ 251 w 3527"/>
                      <a:gd name="T79" fmla="*/ 1708 h 3225"/>
                      <a:gd name="T80" fmla="*/ 454 w 3527"/>
                      <a:gd name="T81" fmla="*/ 2038 h 3225"/>
                      <a:gd name="T82" fmla="*/ 914 w 3527"/>
                      <a:gd name="T83" fmla="*/ 2572 h 3225"/>
                      <a:gd name="T84" fmla="*/ 1255 w 3527"/>
                      <a:gd name="T85" fmla="*/ 2865 h 3225"/>
                      <a:gd name="T86" fmla="*/ 1608 w 3527"/>
                      <a:gd name="T87" fmla="*/ 3099 h 3225"/>
                      <a:gd name="T88" fmla="*/ 1853 w 3527"/>
                      <a:gd name="T89" fmla="*/ 3225 h 3225"/>
                      <a:gd name="T90" fmla="*/ 1494 w 3527"/>
                      <a:gd name="T91" fmla="*/ 3027 h 3225"/>
                      <a:gd name="T92" fmla="*/ 1142 w 3527"/>
                      <a:gd name="T93" fmla="*/ 2769 h 32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</a:cxnLst>
                    <a:rect l="0" t="0" r="r" b="b"/>
                    <a:pathLst>
                      <a:path w="3527" h="3225">
                        <a:moveTo>
                          <a:pt x="914" y="2572"/>
                        </a:moveTo>
                        <a:lnTo>
                          <a:pt x="717" y="2362"/>
                        </a:lnTo>
                        <a:lnTo>
                          <a:pt x="538" y="2146"/>
                        </a:lnTo>
                        <a:lnTo>
                          <a:pt x="460" y="2038"/>
                        </a:lnTo>
                        <a:lnTo>
                          <a:pt x="382" y="1930"/>
                        </a:lnTo>
                        <a:lnTo>
                          <a:pt x="317" y="1816"/>
                        </a:lnTo>
                        <a:lnTo>
                          <a:pt x="251" y="1702"/>
                        </a:lnTo>
                        <a:lnTo>
                          <a:pt x="197" y="1589"/>
                        </a:lnTo>
                        <a:lnTo>
                          <a:pt x="149" y="1481"/>
                        </a:lnTo>
                        <a:lnTo>
                          <a:pt x="107" y="1367"/>
                        </a:lnTo>
                        <a:lnTo>
                          <a:pt x="71" y="1259"/>
                        </a:lnTo>
                        <a:lnTo>
                          <a:pt x="41" y="1151"/>
                        </a:lnTo>
                        <a:lnTo>
                          <a:pt x="18" y="1043"/>
                        </a:lnTo>
                        <a:lnTo>
                          <a:pt x="6" y="941"/>
                        </a:lnTo>
                        <a:lnTo>
                          <a:pt x="0" y="839"/>
                        </a:lnTo>
                        <a:lnTo>
                          <a:pt x="6" y="749"/>
                        </a:lnTo>
                        <a:lnTo>
                          <a:pt x="12" y="659"/>
                        </a:lnTo>
                        <a:lnTo>
                          <a:pt x="30" y="575"/>
                        </a:lnTo>
                        <a:lnTo>
                          <a:pt x="59" y="498"/>
                        </a:lnTo>
                        <a:lnTo>
                          <a:pt x="89" y="420"/>
                        </a:lnTo>
                        <a:lnTo>
                          <a:pt x="125" y="354"/>
                        </a:lnTo>
                        <a:lnTo>
                          <a:pt x="173" y="288"/>
                        </a:lnTo>
                        <a:lnTo>
                          <a:pt x="221" y="228"/>
                        </a:lnTo>
                        <a:lnTo>
                          <a:pt x="317" y="150"/>
                        </a:lnTo>
                        <a:lnTo>
                          <a:pt x="424" y="90"/>
                        </a:lnTo>
                        <a:lnTo>
                          <a:pt x="544" y="42"/>
                        </a:lnTo>
                        <a:lnTo>
                          <a:pt x="669" y="12"/>
                        </a:lnTo>
                        <a:lnTo>
                          <a:pt x="813" y="0"/>
                        </a:lnTo>
                        <a:lnTo>
                          <a:pt x="956" y="6"/>
                        </a:lnTo>
                        <a:lnTo>
                          <a:pt x="1112" y="24"/>
                        </a:lnTo>
                        <a:lnTo>
                          <a:pt x="1273" y="60"/>
                        </a:lnTo>
                        <a:lnTo>
                          <a:pt x="1441" y="114"/>
                        </a:lnTo>
                        <a:lnTo>
                          <a:pt x="1608" y="174"/>
                        </a:lnTo>
                        <a:lnTo>
                          <a:pt x="1775" y="258"/>
                        </a:lnTo>
                        <a:lnTo>
                          <a:pt x="1949" y="348"/>
                        </a:lnTo>
                        <a:lnTo>
                          <a:pt x="2116" y="456"/>
                        </a:lnTo>
                        <a:lnTo>
                          <a:pt x="2284" y="575"/>
                        </a:lnTo>
                        <a:lnTo>
                          <a:pt x="2451" y="713"/>
                        </a:lnTo>
                        <a:lnTo>
                          <a:pt x="2613" y="857"/>
                        </a:lnTo>
                        <a:lnTo>
                          <a:pt x="2810" y="1067"/>
                        </a:lnTo>
                        <a:lnTo>
                          <a:pt x="2989" y="1283"/>
                        </a:lnTo>
                        <a:lnTo>
                          <a:pt x="3073" y="1391"/>
                        </a:lnTo>
                        <a:lnTo>
                          <a:pt x="3145" y="1505"/>
                        </a:lnTo>
                        <a:lnTo>
                          <a:pt x="3216" y="1612"/>
                        </a:lnTo>
                        <a:lnTo>
                          <a:pt x="3276" y="1726"/>
                        </a:lnTo>
                        <a:lnTo>
                          <a:pt x="3330" y="1840"/>
                        </a:lnTo>
                        <a:lnTo>
                          <a:pt x="3384" y="1948"/>
                        </a:lnTo>
                        <a:lnTo>
                          <a:pt x="3426" y="2062"/>
                        </a:lnTo>
                        <a:lnTo>
                          <a:pt x="3462" y="2170"/>
                        </a:lnTo>
                        <a:lnTo>
                          <a:pt x="3491" y="2278"/>
                        </a:lnTo>
                        <a:lnTo>
                          <a:pt x="3509" y="2386"/>
                        </a:lnTo>
                        <a:lnTo>
                          <a:pt x="3521" y="2488"/>
                        </a:lnTo>
                        <a:lnTo>
                          <a:pt x="3527" y="2590"/>
                        </a:lnTo>
                        <a:lnTo>
                          <a:pt x="3521" y="2680"/>
                        </a:lnTo>
                        <a:lnTo>
                          <a:pt x="3515" y="2769"/>
                        </a:lnTo>
                        <a:lnTo>
                          <a:pt x="3497" y="2853"/>
                        </a:lnTo>
                        <a:lnTo>
                          <a:pt x="3474" y="2931"/>
                        </a:lnTo>
                        <a:lnTo>
                          <a:pt x="3438" y="3009"/>
                        </a:lnTo>
                        <a:lnTo>
                          <a:pt x="3402" y="3075"/>
                        </a:lnTo>
                        <a:lnTo>
                          <a:pt x="3360" y="3141"/>
                        </a:lnTo>
                        <a:lnTo>
                          <a:pt x="3306" y="3201"/>
                        </a:lnTo>
                        <a:lnTo>
                          <a:pt x="3294" y="3213"/>
                        </a:lnTo>
                        <a:lnTo>
                          <a:pt x="3282" y="3225"/>
                        </a:lnTo>
                        <a:lnTo>
                          <a:pt x="3288" y="3225"/>
                        </a:lnTo>
                        <a:lnTo>
                          <a:pt x="3300" y="3213"/>
                        </a:lnTo>
                        <a:lnTo>
                          <a:pt x="3312" y="3201"/>
                        </a:lnTo>
                        <a:lnTo>
                          <a:pt x="3366" y="3141"/>
                        </a:lnTo>
                        <a:lnTo>
                          <a:pt x="3408" y="3075"/>
                        </a:lnTo>
                        <a:lnTo>
                          <a:pt x="3444" y="3009"/>
                        </a:lnTo>
                        <a:lnTo>
                          <a:pt x="3474" y="2931"/>
                        </a:lnTo>
                        <a:lnTo>
                          <a:pt x="3497" y="2853"/>
                        </a:lnTo>
                        <a:lnTo>
                          <a:pt x="3515" y="2769"/>
                        </a:lnTo>
                        <a:lnTo>
                          <a:pt x="3527" y="2680"/>
                        </a:lnTo>
                        <a:lnTo>
                          <a:pt x="3527" y="2590"/>
                        </a:lnTo>
                        <a:lnTo>
                          <a:pt x="3521" y="2488"/>
                        </a:lnTo>
                        <a:lnTo>
                          <a:pt x="3509" y="2386"/>
                        </a:lnTo>
                        <a:lnTo>
                          <a:pt x="3491" y="2278"/>
                        </a:lnTo>
                        <a:lnTo>
                          <a:pt x="3462" y="2170"/>
                        </a:lnTo>
                        <a:lnTo>
                          <a:pt x="3426" y="2056"/>
                        </a:lnTo>
                        <a:lnTo>
                          <a:pt x="3384" y="1948"/>
                        </a:lnTo>
                        <a:lnTo>
                          <a:pt x="3336" y="1834"/>
                        </a:lnTo>
                        <a:lnTo>
                          <a:pt x="3276" y="1726"/>
                        </a:lnTo>
                        <a:lnTo>
                          <a:pt x="3216" y="1612"/>
                        </a:lnTo>
                        <a:lnTo>
                          <a:pt x="3145" y="1499"/>
                        </a:lnTo>
                        <a:lnTo>
                          <a:pt x="3073" y="1391"/>
                        </a:lnTo>
                        <a:lnTo>
                          <a:pt x="2989" y="1277"/>
                        </a:lnTo>
                        <a:lnTo>
                          <a:pt x="2816" y="1061"/>
                        </a:lnTo>
                        <a:lnTo>
                          <a:pt x="2613" y="857"/>
                        </a:lnTo>
                        <a:lnTo>
                          <a:pt x="2451" y="707"/>
                        </a:lnTo>
                        <a:lnTo>
                          <a:pt x="2284" y="575"/>
                        </a:lnTo>
                        <a:lnTo>
                          <a:pt x="2116" y="456"/>
                        </a:lnTo>
                        <a:lnTo>
                          <a:pt x="1949" y="348"/>
                        </a:lnTo>
                        <a:lnTo>
                          <a:pt x="1775" y="252"/>
                        </a:lnTo>
                        <a:lnTo>
                          <a:pt x="1608" y="174"/>
                        </a:lnTo>
                        <a:lnTo>
                          <a:pt x="1435" y="108"/>
                        </a:lnTo>
                        <a:lnTo>
                          <a:pt x="1273" y="60"/>
                        </a:lnTo>
                        <a:lnTo>
                          <a:pt x="1112" y="24"/>
                        </a:lnTo>
                        <a:lnTo>
                          <a:pt x="956" y="0"/>
                        </a:lnTo>
                        <a:lnTo>
                          <a:pt x="807" y="0"/>
                        </a:lnTo>
                        <a:lnTo>
                          <a:pt x="669" y="12"/>
                        </a:lnTo>
                        <a:lnTo>
                          <a:pt x="538" y="42"/>
                        </a:lnTo>
                        <a:lnTo>
                          <a:pt x="418" y="84"/>
                        </a:lnTo>
                        <a:lnTo>
                          <a:pt x="311" y="150"/>
                        </a:lnTo>
                        <a:lnTo>
                          <a:pt x="215" y="228"/>
                        </a:lnTo>
                        <a:lnTo>
                          <a:pt x="167" y="288"/>
                        </a:lnTo>
                        <a:lnTo>
                          <a:pt x="119" y="354"/>
                        </a:lnTo>
                        <a:lnTo>
                          <a:pt x="83" y="420"/>
                        </a:lnTo>
                        <a:lnTo>
                          <a:pt x="53" y="498"/>
                        </a:lnTo>
                        <a:lnTo>
                          <a:pt x="30" y="575"/>
                        </a:lnTo>
                        <a:lnTo>
                          <a:pt x="12" y="659"/>
                        </a:lnTo>
                        <a:lnTo>
                          <a:pt x="0" y="749"/>
                        </a:lnTo>
                        <a:lnTo>
                          <a:pt x="0" y="839"/>
                        </a:lnTo>
                        <a:lnTo>
                          <a:pt x="6" y="941"/>
                        </a:lnTo>
                        <a:lnTo>
                          <a:pt x="18" y="1043"/>
                        </a:lnTo>
                        <a:lnTo>
                          <a:pt x="35" y="1151"/>
                        </a:lnTo>
                        <a:lnTo>
                          <a:pt x="65" y="1259"/>
                        </a:lnTo>
                        <a:lnTo>
                          <a:pt x="101" y="1373"/>
                        </a:lnTo>
                        <a:lnTo>
                          <a:pt x="143" y="1481"/>
                        </a:lnTo>
                        <a:lnTo>
                          <a:pt x="191" y="1595"/>
                        </a:lnTo>
                        <a:lnTo>
                          <a:pt x="251" y="1708"/>
                        </a:lnTo>
                        <a:lnTo>
                          <a:pt x="311" y="1816"/>
                        </a:lnTo>
                        <a:lnTo>
                          <a:pt x="382" y="1930"/>
                        </a:lnTo>
                        <a:lnTo>
                          <a:pt x="454" y="2038"/>
                        </a:lnTo>
                        <a:lnTo>
                          <a:pt x="538" y="2152"/>
                        </a:lnTo>
                        <a:lnTo>
                          <a:pt x="717" y="2368"/>
                        </a:lnTo>
                        <a:lnTo>
                          <a:pt x="914" y="2572"/>
                        </a:lnTo>
                        <a:lnTo>
                          <a:pt x="1028" y="2674"/>
                        </a:lnTo>
                        <a:lnTo>
                          <a:pt x="1142" y="2775"/>
                        </a:lnTo>
                        <a:lnTo>
                          <a:pt x="1255" y="2865"/>
                        </a:lnTo>
                        <a:lnTo>
                          <a:pt x="1369" y="2949"/>
                        </a:lnTo>
                        <a:lnTo>
                          <a:pt x="1488" y="3027"/>
                        </a:lnTo>
                        <a:lnTo>
                          <a:pt x="1608" y="3099"/>
                        </a:lnTo>
                        <a:lnTo>
                          <a:pt x="1722" y="3165"/>
                        </a:lnTo>
                        <a:lnTo>
                          <a:pt x="1841" y="3225"/>
                        </a:lnTo>
                        <a:lnTo>
                          <a:pt x="1853" y="3225"/>
                        </a:lnTo>
                        <a:lnTo>
                          <a:pt x="1734" y="3165"/>
                        </a:lnTo>
                        <a:lnTo>
                          <a:pt x="1614" y="3099"/>
                        </a:lnTo>
                        <a:lnTo>
                          <a:pt x="1494" y="3027"/>
                        </a:lnTo>
                        <a:lnTo>
                          <a:pt x="1375" y="2949"/>
                        </a:lnTo>
                        <a:lnTo>
                          <a:pt x="1261" y="2865"/>
                        </a:lnTo>
                        <a:lnTo>
                          <a:pt x="1142" y="2769"/>
                        </a:lnTo>
                        <a:lnTo>
                          <a:pt x="914" y="2572"/>
                        </a:lnTo>
                        <a:lnTo>
                          <a:pt x="914" y="2572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grpSp>
                <p:nvGrpSpPr>
                  <p:cNvPr id="63498" name="Group 10">
                    <a:extLst>
                      <a:ext uri="{FF2B5EF4-FFF2-40B4-BE49-F238E27FC236}">
                        <a16:creationId xmlns:a16="http://schemas.microsoft.com/office/drawing/2014/main" id="{6AE77A7C-66F3-4A6D-BBB2-1835104F9A6B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522"/>
                    <a:ext cx="4751" cy="3794"/>
                    <a:chOff x="0" y="522"/>
                    <a:chExt cx="4751" cy="3794"/>
                  </a:xfrm>
                </p:grpSpPr>
                <p:sp>
                  <p:nvSpPr>
                    <p:cNvPr id="63499" name="Freeform 11">
                      <a:extLst>
                        <a:ext uri="{FF2B5EF4-FFF2-40B4-BE49-F238E27FC236}">
                          <a16:creationId xmlns:a16="http://schemas.microsoft.com/office/drawing/2014/main" id="{CD6A4D63-8090-4CCA-B056-E8047F97BE4A}"/>
                        </a:ext>
                      </a:extLst>
                    </p:cNvPr>
                    <p:cNvSpPr>
                      <a:spLocks/>
                    </p:cNvSpPr>
                    <p:nvPr userDrawn="1"/>
                  </p:nvSpPr>
                  <p:spPr bwMode="hidden">
                    <a:xfrm>
                      <a:off x="400" y="522"/>
                      <a:ext cx="4264" cy="3794"/>
                    </a:xfrm>
                    <a:custGeom>
                      <a:avLst/>
                      <a:gdLst>
                        <a:gd name="T0" fmla="*/ 4245 w 4251"/>
                        <a:gd name="T1" fmla="*/ 3237 h 3794"/>
                        <a:gd name="T2" fmla="*/ 4203 w 4251"/>
                        <a:gd name="T3" fmla="*/ 2961 h 3794"/>
                        <a:gd name="T4" fmla="*/ 4120 w 4251"/>
                        <a:gd name="T5" fmla="*/ 2679 h 3794"/>
                        <a:gd name="T6" fmla="*/ 4000 w 4251"/>
                        <a:gd name="T7" fmla="*/ 2391 h 3794"/>
                        <a:gd name="T8" fmla="*/ 3845 w 4251"/>
                        <a:gd name="T9" fmla="*/ 2098 h 3794"/>
                        <a:gd name="T10" fmla="*/ 3659 w 4251"/>
                        <a:gd name="T11" fmla="*/ 1810 h 3794"/>
                        <a:gd name="T12" fmla="*/ 3438 w 4251"/>
                        <a:gd name="T13" fmla="*/ 1528 h 3794"/>
                        <a:gd name="T14" fmla="*/ 3193 w 4251"/>
                        <a:gd name="T15" fmla="*/ 1252 h 3794"/>
                        <a:gd name="T16" fmla="*/ 2858 w 4251"/>
                        <a:gd name="T17" fmla="*/ 935 h 3794"/>
                        <a:gd name="T18" fmla="*/ 2434 w 4251"/>
                        <a:gd name="T19" fmla="*/ 605 h 3794"/>
                        <a:gd name="T20" fmla="*/ 1991 w 4251"/>
                        <a:gd name="T21" fmla="*/ 341 h 3794"/>
                        <a:gd name="T22" fmla="*/ 1549 w 4251"/>
                        <a:gd name="T23" fmla="*/ 143 h 3794"/>
                        <a:gd name="T24" fmla="*/ 1124 w 4251"/>
                        <a:gd name="T25" fmla="*/ 35 h 3794"/>
                        <a:gd name="T26" fmla="*/ 741 w 4251"/>
                        <a:gd name="T27" fmla="*/ 0 h 3794"/>
                        <a:gd name="T28" fmla="*/ 401 w 4251"/>
                        <a:gd name="T29" fmla="*/ 47 h 3794"/>
                        <a:gd name="T30" fmla="*/ 120 w 4251"/>
                        <a:gd name="T31" fmla="*/ 173 h 3794"/>
                        <a:gd name="T32" fmla="*/ 0 w 4251"/>
                        <a:gd name="T33" fmla="*/ 269 h 3794"/>
                        <a:gd name="T34" fmla="*/ 263 w 4251"/>
                        <a:gd name="T35" fmla="*/ 101 h 3794"/>
                        <a:gd name="T36" fmla="*/ 586 w 4251"/>
                        <a:gd name="T37" fmla="*/ 18 h 3794"/>
                        <a:gd name="T38" fmla="*/ 957 w 4251"/>
                        <a:gd name="T39" fmla="*/ 18 h 3794"/>
                        <a:gd name="T40" fmla="*/ 1357 w 4251"/>
                        <a:gd name="T41" fmla="*/ 95 h 3794"/>
                        <a:gd name="T42" fmla="*/ 1782 w 4251"/>
                        <a:gd name="T43" fmla="*/ 245 h 3794"/>
                        <a:gd name="T44" fmla="*/ 2212 w 4251"/>
                        <a:gd name="T45" fmla="*/ 467 h 3794"/>
                        <a:gd name="T46" fmla="*/ 2643 w 4251"/>
                        <a:gd name="T47" fmla="*/ 761 h 3794"/>
                        <a:gd name="T48" fmla="*/ 3061 w 4251"/>
                        <a:gd name="T49" fmla="*/ 1120 h 3794"/>
                        <a:gd name="T50" fmla="*/ 3318 w 4251"/>
                        <a:gd name="T51" fmla="*/ 1390 h 3794"/>
                        <a:gd name="T52" fmla="*/ 3552 w 4251"/>
                        <a:gd name="T53" fmla="*/ 1666 h 3794"/>
                        <a:gd name="T54" fmla="*/ 3755 w 4251"/>
                        <a:gd name="T55" fmla="*/ 1954 h 3794"/>
                        <a:gd name="T56" fmla="*/ 3922 w 4251"/>
                        <a:gd name="T57" fmla="*/ 2247 h 3794"/>
                        <a:gd name="T58" fmla="*/ 4060 w 4251"/>
                        <a:gd name="T59" fmla="*/ 2535 h 3794"/>
                        <a:gd name="T60" fmla="*/ 4162 w 4251"/>
                        <a:gd name="T61" fmla="*/ 2823 h 3794"/>
                        <a:gd name="T62" fmla="*/ 4221 w 4251"/>
                        <a:gd name="T63" fmla="*/ 3105 h 3794"/>
                        <a:gd name="T64" fmla="*/ 4245 w 4251"/>
                        <a:gd name="T65" fmla="*/ 3368 h 3794"/>
                        <a:gd name="T66" fmla="*/ 4233 w 4251"/>
                        <a:gd name="T67" fmla="*/ 3590 h 3794"/>
                        <a:gd name="T68" fmla="*/ 4185 w 4251"/>
                        <a:gd name="T69" fmla="*/ 3794 h 3794"/>
                        <a:gd name="T70" fmla="*/ 4215 w 4251"/>
                        <a:gd name="T71" fmla="*/ 3692 h 3794"/>
                        <a:gd name="T72" fmla="*/ 4245 w 4251"/>
                        <a:gd name="T73" fmla="*/ 3482 h 3794"/>
                        <a:gd name="T74" fmla="*/ 4251 w 4251"/>
                        <a:gd name="T75" fmla="*/ 3368 h 379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</a:cxnLst>
                      <a:rect l="0" t="0" r="r" b="b"/>
                      <a:pathLst>
                        <a:path w="4251" h="3794">
                          <a:moveTo>
                            <a:pt x="4251" y="3368"/>
                          </a:moveTo>
                          <a:lnTo>
                            <a:pt x="4245" y="3237"/>
                          </a:lnTo>
                          <a:lnTo>
                            <a:pt x="4227" y="3099"/>
                          </a:lnTo>
                          <a:lnTo>
                            <a:pt x="4203" y="2961"/>
                          </a:lnTo>
                          <a:lnTo>
                            <a:pt x="4167" y="2823"/>
                          </a:lnTo>
                          <a:lnTo>
                            <a:pt x="4120" y="2679"/>
                          </a:lnTo>
                          <a:lnTo>
                            <a:pt x="4066" y="2535"/>
                          </a:lnTo>
                          <a:lnTo>
                            <a:pt x="4000" y="2391"/>
                          </a:lnTo>
                          <a:lnTo>
                            <a:pt x="3928" y="2247"/>
                          </a:lnTo>
                          <a:lnTo>
                            <a:pt x="3845" y="2098"/>
                          </a:lnTo>
                          <a:lnTo>
                            <a:pt x="3755" y="1954"/>
                          </a:lnTo>
                          <a:lnTo>
                            <a:pt x="3659" y="1810"/>
                          </a:lnTo>
                          <a:lnTo>
                            <a:pt x="3552" y="1666"/>
                          </a:lnTo>
                          <a:lnTo>
                            <a:pt x="3438" y="1528"/>
                          </a:lnTo>
                          <a:lnTo>
                            <a:pt x="3318" y="1390"/>
                          </a:lnTo>
                          <a:lnTo>
                            <a:pt x="3193" y="1252"/>
                          </a:lnTo>
                          <a:lnTo>
                            <a:pt x="3061" y="1120"/>
                          </a:lnTo>
                          <a:lnTo>
                            <a:pt x="2858" y="935"/>
                          </a:lnTo>
                          <a:lnTo>
                            <a:pt x="2649" y="761"/>
                          </a:lnTo>
                          <a:lnTo>
                            <a:pt x="2434" y="605"/>
                          </a:lnTo>
                          <a:lnTo>
                            <a:pt x="2212" y="467"/>
                          </a:lnTo>
                          <a:lnTo>
                            <a:pt x="1991" y="341"/>
                          </a:lnTo>
                          <a:lnTo>
                            <a:pt x="1770" y="233"/>
                          </a:lnTo>
                          <a:lnTo>
                            <a:pt x="1549" y="143"/>
                          </a:lnTo>
                          <a:lnTo>
                            <a:pt x="1327" y="77"/>
                          </a:lnTo>
                          <a:lnTo>
                            <a:pt x="1124" y="35"/>
                          </a:lnTo>
                          <a:lnTo>
                            <a:pt x="927" y="6"/>
                          </a:lnTo>
                          <a:lnTo>
                            <a:pt x="741" y="0"/>
                          </a:lnTo>
                          <a:lnTo>
                            <a:pt x="568" y="18"/>
                          </a:lnTo>
                          <a:lnTo>
                            <a:pt x="401" y="47"/>
                          </a:lnTo>
                          <a:lnTo>
                            <a:pt x="257" y="101"/>
                          </a:lnTo>
                          <a:lnTo>
                            <a:pt x="120" y="173"/>
                          </a:lnTo>
                          <a:lnTo>
                            <a:pt x="0" y="263"/>
                          </a:lnTo>
                          <a:lnTo>
                            <a:pt x="0" y="269"/>
                          </a:lnTo>
                          <a:lnTo>
                            <a:pt x="126" y="173"/>
                          </a:lnTo>
                          <a:lnTo>
                            <a:pt x="263" y="101"/>
                          </a:lnTo>
                          <a:lnTo>
                            <a:pt x="419" y="47"/>
                          </a:lnTo>
                          <a:lnTo>
                            <a:pt x="586" y="18"/>
                          </a:lnTo>
                          <a:lnTo>
                            <a:pt x="765" y="6"/>
                          </a:lnTo>
                          <a:lnTo>
                            <a:pt x="957" y="18"/>
                          </a:lnTo>
                          <a:lnTo>
                            <a:pt x="1154" y="47"/>
                          </a:lnTo>
                          <a:lnTo>
                            <a:pt x="1357" y="95"/>
                          </a:lnTo>
                          <a:lnTo>
                            <a:pt x="1567" y="161"/>
                          </a:lnTo>
                          <a:lnTo>
                            <a:pt x="1782" y="245"/>
                          </a:lnTo>
                          <a:lnTo>
                            <a:pt x="1997" y="347"/>
                          </a:lnTo>
                          <a:lnTo>
                            <a:pt x="2212" y="467"/>
                          </a:lnTo>
                          <a:lnTo>
                            <a:pt x="2428" y="605"/>
                          </a:lnTo>
                          <a:lnTo>
                            <a:pt x="2643" y="761"/>
                          </a:lnTo>
                          <a:lnTo>
                            <a:pt x="2858" y="935"/>
                          </a:lnTo>
                          <a:lnTo>
                            <a:pt x="3061" y="1120"/>
                          </a:lnTo>
                          <a:lnTo>
                            <a:pt x="3193" y="1252"/>
                          </a:lnTo>
                          <a:lnTo>
                            <a:pt x="3318" y="1390"/>
                          </a:lnTo>
                          <a:lnTo>
                            <a:pt x="3438" y="1528"/>
                          </a:lnTo>
                          <a:lnTo>
                            <a:pt x="3552" y="1666"/>
                          </a:lnTo>
                          <a:lnTo>
                            <a:pt x="3653" y="1810"/>
                          </a:lnTo>
                          <a:lnTo>
                            <a:pt x="3755" y="1954"/>
                          </a:lnTo>
                          <a:lnTo>
                            <a:pt x="3839" y="2104"/>
                          </a:lnTo>
                          <a:lnTo>
                            <a:pt x="3922" y="2247"/>
                          </a:lnTo>
                          <a:lnTo>
                            <a:pt x="3994" y="2391"/>
                          </a:lnTo>
                          <a:lnTo>
                            <a:pt x="4060" y="2535"/>
                          </a:lnTo>
                          <a:lnTo>
                            <a:pt x="4114" y="2679"/>
                          </a:lnTo>
                          <a:lnTo>
                            <a:pt x="4162" y="2823"/>
                          </a:lnTo>
                          <a:lnTo>
                            <a:pt x="4197" y="2967"/>
                          </a:lnTo>
                          <a:lnTo>
                            <a:pt x="4221" y="3105"/>
                          </a:lnTo>
                          <a:lnTo>
                            <a:pt x="4239" y="3237"/>
                          </a:lnTo>
                          <a:lnTo>
                            <a:pt x="4245" y="3368"/>
                          </a:lnTo>
                          <a:lnTo>
                            <a:pt x="4245" y="3482"/>
                          </a:lnTo>
                          <a:lnTo>
                            <a:pt x="4233" y="3590"/>
                          </a:lnTo>
                          <a:lnTo>
                            <a:pt x="4215" y="3692"/>
                          </a:lnTo>
                          <a:lnTo>
                            <a:pt x="4185" y="3794"/>
                          </a:lnTo>
                          <a:lnTo>
                            <a:pt x="4185" y="3794"/>
                          </a:lnTo>
                          <a:lnTo>
                            <a:pt x="4215" y="3692"/>
                          </a:lnTo>
                          <a:lnTo>
                            <a:pt x="4239" y="3590"/>
                          </a:lnTo>
                          <a:lnTo>
                            <a:pt x="4245" y="3482"/>
                          </a:lnTo>
                          <a:lnTo>
                            <a:pt x="4251" y="3368"/>
                          </a:lnTo>
                          <a:lnTo>
                            <a:pt x="4251" y="3368"/>
                          </a:ln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it-IT"/>
                    </a:p>
                  </p:txBody>
                </p:sp>
                <p:grpSp>
                  <p:nvGrpSpPr>
                    <p:cNvPr id="63500" name="Group 12">
                      <a:extLst>
                        <a:ext uri="{FF2B5EF4-FFF2-40B4-BE49-F238E27FC236}">
                          <a16:creationId xmlns:a16="http://schemas.microsoft.com/office/drawing/2014/main" id="{0616C86B-E061-4EAF-80A0-6EA248623776}"/>
                        </a:ext>
                      </a:extLst>
                    </p:cNvPr>
                    <p:cNvGrpSpPr>
                      <a:grpSpLocks/>
                    </p:cNvGrpSpPr>
                    <p:nvPr userDrawn="1"/>
                  </p:nvGrpSpPr>
                  <p:grpSpPr bwMode="auto">
                    <a:xfrm>
                      <a:off x="0" y="659"/>
                      <a:ext cx="4751" cy="3657"/>
                      <a:chOff x="0" y="659"/>
                      <a:chExt cx="4751" cy="3657"/>
                    </a:xfrm>
                  </p:grpSpPr>
                  <p:sp>
                    <p:nvSpPr>
                      <p:cNvPr id="63501" name="Freeform 13">
                        <a:extLst>
                          <a:ext uri="{FF2B5EF4-FFF2-40B4-BE49-F238E27FC236}">
                            <a16:creationId xmlns:a16="http://schemas.microsoft.com/office/drawing/2014/main" id="{BF74F417-6F10-4E62-B633-A552542A1860}"/>
                          </a:ext>
                        </a:extLst>
                      </p:cNvPr>
                      <p:cNvSpPr>
                        <a:spLocks/>
                      </p:cNvSpPr>
                      <p:nvPr userDrawn="1"/>
                    </p:nvSpPr>
                    <p:spPr bwMode="hidden">
                      <a:xfrm>
                        <a:off x="400" y="659"/>
                        <a:ext cx="4121" cy="3657"/>
                      </a:xfrm>
                      <a:custGeom>
                        <a:avLst/>
                        <a:gdLst>
                          <a:gd name="T0" fmla="*/ 161 w 4108"/>
                          <a:gd name="T1" fmla="*/ 186 h 3657"/>
                          <a:gd name="T2" fmla="*/ 442 w 4108"/>
                          <a:gd name="T3" fmla="*/ 54 h 3657"/>
                          <a:gd name="T4" fmla="*/ 771 w 4108"/>
                          <a:gd name="T5" fmla="*/ 6 h 3657"/>
                          <a:gd name="T6" fmla="*/ 1136 w 4108"/>
                          <a:gd name="T7" fmla="*/ 36 h 3657"/>
                          <a:gd name="T8" fmla="*/ 1537 w 4108"/>
                          <a:gd name="T9" fmla="*/ 144 h 3657"/>
                          <a:gd name="T10" fmla="*/ 1949 w 4108"/>
                          <a:gd name="T11" fmla="*/ 324 h 3657"/>
                          <a:gd name="T12" fmla="*/ 2368 w 4108"/>
                          <a:gd name="T13" fmla="*/ 570 h 3657"/>
                          <a:gd name="T14" fmla="*/ 2780 w 4108"/>
                          <a:gd name="T15" fmla="*/ 888 h 3657"/>
                          <a:gd name="T16" fmla="*/ 3103 w 4108"/>
                          <a:gd name="T17" fmla="*/ 1193 h 3657"/>
                          <a:gd name="T18" fmla="*/ 3336 w 4108"/>
                          <a:gd name="T19" fmla="*/ 1451 h 3657"/>
                          <a:gd name="T20" fmla="*/ 3540 w 4108"/>
                          <a:gd name="T21" fmla="*/ 1721 h 3657"/>
                          <a:gd name="T22" fmla="*/ 3719 w 4108"/>
                          <a:gd name="T23" fmla="*/ 1997 h 3657"/>
                          <a:gd name="T24" fmla="*/ 3863 w 4108"/>
                          <a:gd name="T25" fmla="*/ 2272 h 3657"/>
                          <a:gd name="T26" fmla="*/ 3976 w 4108"/>
                          <a:gd name="T27" fmla="*/ 2548 h 3657"/>
                          <a:gd name="T28" fmla="*/ 4060 w 4108"/>
                          <a:gd name="T29" fmla="*/ 2818 h 3657"/>
                          <a:gd name="T30" fmla="*/ 4102 w 4108"/>
                          <a:gd name="T31" fmla="*/ 3070 h 3657"/>
                          <a:gd name="T32" fmla="*/ 4102 w 4108"/>
                          <a:gd name="T33" fmla="*/ 3321 h 3657"/>
                          <a:gd name="T34" fmla="*/ 4060 w 4108"/>
                          <a:gd name="T35" fmla="*/ 3549 h 3657"/>
                          <a:gd name="T36" fmla="*/ 4030 w 4108"/>
                          <a:gd name="T37" fmla="*/ 3657 h 3657"/>
                          <a:gd name="T38" fmla="*/ 4090 w 4108"/>
                          <a:gd name="T39" fmla="*/ 3447 h 3657"/>
                          <a:gd name="T40" fmla="*/ 4108 w 4108"/>
                          <a:gd name="T41" fmla="*/ 3213 h 3657"/>
                          <a:gd name="T42" fmla="*/ 4102 w 4108"/>
                          <a:gd name="T43" fmla="*/ 3070 h 3657"/>
                          <a:gd name="T44" fmla="*/ 4060 w 4108"/>
                          <a:gd name="T45" fmla="*/ 2812 h 3657"/>
                          <a:gd name="T46" fmla="*/ 3982 w 4108"/>
                          <a:gd name="T47" fmla="*/ 2548 h 3657"/>
                          <a:gd name="T48" fmla="*/ 3869 w 4108"/>
                          <a:gd name="T49" fmla="*/ 2272 h 3657"/>
                          <a:gd name="T50" fmla="*/ 3725 w 4108"/>
                          <a:gd name="T51" fmla="*/ 1997 h 3657"/>
                          <a:gd name="T52" fmla="*/ 3546 w 4108"/>
                          <a:gd name="T53" fmla="*/ 1721 h 3657"/>
                          <a:gd name="T54" fmla="*/ 3342 w 4108"/>
                          <a:gd name="T55" fmla="*/ 1451 h 3657"/>
                          <a:gd name="T56" fmla="*/ 3109 w 4108"/>
                          <a:gd name="T57" fmla="*/ 1187 h 3657"/>
                          <a:gd name="T58" fmla="*/ 2792 w 4108"/>
                          <a:gd name="T59" fmla="*/ 888 h 3657"/>
                          <a:gd name="T60" fmla="*/ 2386 w 4108"/>
                          <a:gd name="T61" fmla="*/ 576 h 3657"/>
                          <a:gd name="T62" fmla="*/ 1967 w 4108"/>
                          <a:gd name="T63" fmla="*/ 330 h 3657"/>
                          <a:gd name="T64" fmla="*/ 1543 w 4108"/>
                          <a:gd name="T65" fmla="*/ 144 h 3657"/>
                          <a:gd name="T66" fmla="*/ 1130 w 4108"/>
                          <a:gd name="T67" fmla="*/ 30 h 3657"/>
                          <a:gd name="T68" fmla="*/ 753 w 4108"/>
                          <a:gd name="T69" fmla="*/ 0 h 3657"/>
                          <a:gd name="T70" fmla="*/ 431 w 4108"/>
                          <a:gd name="T71" fmla="*/ 54 h 3657"/>
                          <a:gd name="T72" fmla="*/ 161 w 4108"/>
                          <a:gd name="T73" fmla="*/ 186 h 3657"/>
                          <a:gd name="T74" fmla="*/ 24 w 4108"/>
                          <a:gd name="T75" fmla="*/ 306 h 3657"/>
                          <a:gd name="T76" fmla="*/ 0 w 4108"/>
                          <a:gd name="T77" fmla="*/ 336 h 3657"/>
                          <a:gd name="T78" fmla="*/ 48 w 4108"/>
                          <a:gd name="T79" fmla="*/ 282 h 3657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  <a:cxn ang="0">
                            <a:pos x="T48" y="T49"/>
                          </a:cxn>
                          <a:cxn ang="0">
                            <a:pos x="T50" y="T51"/>
                          </a:cxn>
                          <a:cxn ang="0">
                            <a:pos x="T52" y="T53"/>
                          </a:cxn>
                          <a:cxn ang="0">
                            <a:pos x="T54" y="T55"/>
                          </a:cxn>
                          <a:cxn ang="0">
                            <a:pos x="T56" y="T57"/>
                          </a:cxn>
                          <a:cxn ang="0">
                            <a:pos x="T58" y="T59"/>
                          </a:cxn>
                          <a:cxn ang="0">
                            <a:pos x="T60" y="T61"/>
                          </a:cxn>
                          <a:cxn ang="0">
                            <a:pos x="T62" y="T63"/>
                          </a:cxn>
                          <a:cxn ang="0">
                            <a:pos x="T64" y="T65"/>
                          </a:cxn>
                          <a:cxn ang="0">
                            <a:pos x="T66" y="T67"/>
                          </a:cxn>
                          <a:cxn ang="0">
                            <a:pos x="T68" y="T69"/>
                          </a:cxn>
                          <a:cxn ang="0">
                            <a:pos x="T70" y="T71"/>
                          </a:cxn>
                          <a:cxn ang="0">
                            <a:pos x="T72" y="T73"/>
                          </a:cxn>
                          <a:cxn ang="0">
                            <a:pos x="T74" y="T75"/>
                          </a:cxn>
                          <a:cxn ang="0">
                            <a:pos x="T76" y="T77"/>
                          </a:cxn>
                          <a:cxn ang="0">
                            <a:pos x="T78" y="T79"/>
                          </a:cxn>
                        </a:cxnLst>
                        <a:rect l="0" t="0" r="r" b="b"/>
                        <a:pathLst>
                          <a:path w="4108" h="3657">
                            <a:moveTo>
                              <a:pt x="48" y="282"/>
                            </a:moveTo>
                            <a:lnTo>
                              <a:pt x="161" y="186"/>
                            </a:lnTo>
                            <a:lnTo>
                              <a:pt x="293" y="108"/>
                            </a:lnTo>
                            <a:lnTo>
                              <a:pt x="442" y="54"/>
                            </a:lnTo>
                            <a:lnTo>
                              <a:pt x="598" y="18"/>
                            </a:lnTo>
                            <a:lnTo>
                              <a:pt x="771" y="6"/>
                            </a:lnTo>
                            <a:lnTo>
                              <a:pt x="951" y="12"/>
                            </a:lnTo>
                            <a:lnTo>
                              <a:pt x="1136" y="36"/>
                            </a:lnTo>
                            <a:lnTo>
                              <a:pt x="1333" y="84"/>
                            </a:lnTo>
                            <a:lnTo>
                              <a:pt x="1537" y="144"/>
                            </a:lnTo>
                            <a:lnTo>
                              <a:pt x="1740" y="222"/>
                            </a:lnTo>
                            <a:lnTo>
                              <a:pt x="1949" y="324"/>
                            </a:lnTo>
                            <a:lnTo>
                              <a:pt x="2158" y="438"/>
                            </a:lnTo>
                            <a:lnTo>
                              <a:pt x="2368" y="570"/>
                            </a:lnTo>
                            <a:lnTo>
                              <a:pt x="2577" y="720"/>
                            </a:lnTo>
                            <a:lnTo>
                              <a:pt x="2780" y="888"/>
                            </a:lnTo>
                            <a:lnTo>
                              <a:pt x="2978" y="1067"/>
                            </a:lnTo>
                            <a:lnTo>
                              <a:pt x="3103" y="1193"/>
                            </a:lnTo>
                            <a:lnTo>
                              <a:pt x="3223" y="1319"/>
                            </a:lnTo>
                            <a:lnTo>
                              <a:pt x="3336" y="1451"/>
                            </a:lnTo>
                            <a:lnTo>
                              <a:pt x="3444" y="1589"/>
                            </a:lnTo>
                            <a:lnTo>
                              <a:pt x="3540" y="1721"/>
                            </a:lnTo>
                            <a:lnTo>
                              <a:pt x="3635" y="1859"/>
                            </a:lnTo>
                            <a:lnTo>
                              <a:pt x="3719" y="1997"/>
                            </a:lnTo>
                            <a:lnTo>
                              <a:pt x="3797" y="2134"/>
                            </a:lnTo>
                            <a:lnTo>
                              <a:pt x="3863" y="2272"/>
                            </a:lnTo>
                            <a:lnTo>
                              <a:pt x="3928" y="2410"/>
                            </a:lnTo>
                            <a:lnTo>
                              <a:pt x="3976" y="2548"/>
                            </a:lnTo>
                            <a:lnTo>
                              <a:pt x="4024" y="2680"/>
                            </a:lnTo>
                            <a:lnTo>
                              <a:pt x="4060" y="2818"/>
                            </a:lnTo>
                            <a:lnTo>
                              <a:pt x="4084" y="2944"/>
                            </a:lnTo>
                            <a:lnTo>
                              <a:pt x="4102" y="3070"/>
                            </a:lnTo>
                            <a:lnTo>
                              <a:pt x="4108" y="3195"/>
                            </a:lnTo>
                            <a:lnTo>
                              <a:pt x="4102" y="3321"/>
                            </a:lnTo>
                            <a:lnTo>
                              <a:pt x="4090" y="3441"/>
                            </a:lnTo>
                            <a:lnTo>
                              <a:pt x="4060" y="3549"/>
                            </a:lnTo>
                            <a:lnTo>
                              <a:pt x="4024" y="3657"/>
                            </a:lnTo>
                            <a:lnTo>
                              <a:pt x="4030" y="3657"/>
                            </a:lnTo>
                            <a:lnTo>
                              <a:pt x="4066" y="3555"/>
                            </a:lnTo>
                            <a:lnTo>
                              <a:pt x="4090" y="3447"/>
                            </a:lnTo>
                            <a:lnTo>
                              <a:pt x="4102" y="3333"/>
                            </a:lnTo>
                            <a:lnTo>
                              <a:pt x="4108" y="3213"/>
                            </a:lnTo>
                            <a:lnTo>
                              <a:pt x="4108" y="3195"/>
                            </a:lnTo>
                            <a:lnTo>
                              <a:pt x="4102" y="3070"/>
                            </a:lnTo>
                            <a:lnTo>
                              <a:pt x="4084" y="2944"/>
                            </a:lnTo>
                            <a:lnTo>
                              <a:pt x="4060" y="2812"/>
                            </a:lnTo>
                            <a:lnTo>
                              <a:pt x="4024" y="2680"/>
                            </a:lnTo>
                            <a:lnTo>
                              <a:pt x="3982" y="2548"/>
                            </a:lnTo>
                            <a:lnTo>
                              <a:pt x="3928" y="2410"/>
                            </a:lnTo>
                            <a:lnTo>
                              <a:pt x="3869" y="2272"/>
                            </a:lnTo>
                            <a:lnTo>
                              <a:pt x="3803" y="2134"/>
                            </a:lnTo>
                            <a:lnTo>
                              <a:pt x="3725" y="1997"/>
                            </a:lnTo>
                            <a:lnTo>
                              <a:pt x="3641" y="1859"/>
                            </a:lnTo>
                            <a:lnTo>
                              <a:pt x="3546" y="1721"/>
                            </a:lnTo>
                            <a:lnTo>
                              <a:pt x="3450" y="1583"/>
                            </a:lnTo>
                            <a:lnTo>
                              <a:pt x="3342" y="1451"/>
                            </a:lnTo>
                            <a:lnTo>
                              <a:pt x="3229" y="1319"/>
                            </a:lnTo>
                            <a:lnTo>
                              <a:pt x="3109" y="1187"/>
                            </a:lnTo>
                            <a:lnTo>
                              <a:pt x="2984" y="1061"/>
                            </a:lnTo>
                            <a:lnTo>
                              <a:pt x="2792" y="888"/>
                            </a:lnTo>
                            <a:lnTo>
                              <a:pt x="2589" y="726"/>
                            </a:lnTo>
                            <a:lnTo>
                              <a:pt x="2386" y="576"/>
                            </a:lnTo>
                            <a:lnTo>
                              <a:pt x="2176" y="444"/>
                            </a:lnTo>
                            <a:lnTo>
                              <a:pt x="1967" y="330"/>
                            </a:lnTo>
                            <a:lnTo>
                              <a:pt x="1752" y="228"/>
                            </a:lnTo>
                            <a:lnTo>
                              <a:pt x="1543" y="144"/>
                            </a:lnTo>
                            <a:lnTo>
                              <a:pt x="1333" y="78"/>
                            </a:lnTo>
                            <a:lnTo>
                              <a:pt x="1130" y="30"/>
                            </a:lnTo>
                            <a:lnTo>
                              <a:pt x="939" y="6"/>
                            </a:lnTo>
                            <a:lnTo>
                              <a:pt x="753" y="0"/>
                            </a:lnTo>
                            <a:lnTo>
                              <a:pt x="586" y="18"/>
                            </a:lnTo>
                            <a:lnTo>
                              <a:pt x="431" y="54"/>
                            </a:lnTo>
                            <a:lnTo>
                              <a:pt x="287" y="108"/>
                            </a:lnTo>
                            <a:lnTo>
                              <a:pt x="161" y="186"/>
                            </a:lnTo>
                            <a:lnTo>
                              <a:pt x="48" y="282"/>
                            </a:lnTo>
                            <a:lnTo>
                              <a:pt x="24" y="306"/>
                            </a:lnTo>
                            <a:lnTo>
                              <a:pt x="0" y="330"/>
                            </a:lnTo>
                            <a:lnTo>
                              <a:pt x="0" y="336"/>
                            </a:lnTo>
                            <a:lnTo>
                              <a:pt x="24" y="312"/>
                            </a:lnTo>
                            <a:lnTo>
                              <a:pt x="48" y="282"/>
                            </a:lnTo>
                            <a:lnTo>
                              <a:pt x="48" y="282"/>
                            </a:lnTo>
                            <a:close/>
                          </a:path>
                        </a:pathLst>
                      </a:custGeom>
                      <a:solidFill>
                        <a:schemeClr val="accent2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/>
                      <a:p>
                        <a:endParaRPr lang="it-IT"/>
                      </a:p>
                    </p:txBody>
                  </p:sp>
                  <p:grpSp>
                    <p:nvGrpSpPr>
                      <p:cNvPr id="63502" name="Group 14">
                        <a:extLst>
                          <a:ext uri="{FF2B5EF4-FFF2-40B4-BE49-F238E27FC236}">
                            <a16:creationId xmlns:a16="http://schemas.microsoft.com/office/drawing/2014/main" id="{07095921-1C06-4A7C-816A-F21141B7492E}"/>
                          </a:ext>
                        </a:extLst>
                      </p:cNvPr>
                      <p:cNvGrpSpPr>
                        <a:grpSpLocks/>
                      </p:cNvGrpSpPr>
                      <p:nvPr userDrawn="1"/>
                    </p:nvGrpSpPr>
                    <p:grpSpPr bwMode="auto">
                      <a:xfrm>
                        <a:off x="0" y="808"/>
                        <a:ext cx="4751" cy="3508"/>
                        <a:chOff x="-400" y="808"/>
                        <a:chExt cx="4751" cy="3508"/>
                      </a:xfrm>
                    </p:grpSpPr>
                    <p:sp>
                      <p:nvSpPr>
                        <p:cNvPr id="63503" name="Line 15">
                          <a:extLst>
                            <a:ext uri="{FF2B5EF4-FFF2-40B4-BE49-F238E27FC236}">
                              <a16:creationId xmlns:a16="http://schemas.microsoft.com/office/drawing/2014/main" id="{A4D0FE19-B234-457C-AA69-7553E77C2498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876" y="809"/>
                          <a:ext cx="1242" cy="191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04" name="Line 16">
                          <a:extLst>
                            <a:ext uri="{FF2B5EF4-FFF2-40B4-BE49-F238E27FC236}">
                              <a16:creationId xmlns:a16="http://schemas.microsoft.com/office/drawing/2014/main" id="{FC21122D-9FFF-49A4-833D-792B070C9BDE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210" y="2117"/>
                          <a:ext cx="1921" cy="37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05" name="Line 17">
                          <a:extLst>
                            <a:ext uri="{FF2B5EF4-FFF2-40B4-BE49-F238E27FC236}">
                              <a16:creationId xmlns:a16="http://schemas.microsoft.com/office/drawing/2014/main" id="{02DB0382-28B9-467B-92B1-C8FDB6DFDBBB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257" y="1886"/>
                          <a:ext cx="2029" cy="59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06" name="Line 18">
                          <a:extLst>
                            <a:ext uri="{FF2B5EF4-FFF2-40B4-BE49-F238E27FC236}">
                              <a16:creationId xmlns:a16="http://schemas.microsoft.com/office/drawing/2014/main" id="{04E4B1D5-B67A-414D-9C21-D0F492D6A399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327" y="1599"/>
                          <a:ext cx="2175" cy="85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07" name="Line 19">
                          <a:extLst>
                            <a:ext uri="{FF2B5EF4-FFF2-40B4-BE49-F238E27FC236}">
                              <a16:creationId xmlns:a16="http://schemas.microsoft.com/office/drawing/2014/main" id="{AE71A78E-2F78-4F1B-82EE-9DBD570FB830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400" y="1259"/>
                          <a:ext cx="2334" cy="116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08" name="Line 20">
                          <a:extLst>
                            <a:ext uri="{FF2B5EF4-FFF2-40B4-BE49-F238E27FC236}">
                              <a16:creationId xmlns:a16="http://schemas.microsoft.com/office/drawing/2014/main" id="{0DA10A7D-AEF4-417B-9DB9-9052FC187EF3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79" y="872"/>
                          <a:ext cx="1891" cy="168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09" name="Line 21">
                          <a:extLst>
                            <a:ext uri="{FF2B5EF4-FFF2-40B4-BE49-F238E27FC236}">
                              <a16:creationId xmlns:a16="http://schemas.microsoft.com/office/drawing/2014/main" id="{EFC8B0B2-DAB7-4BD9-9353-2BC2F87BFDE3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150" y="2329"/>
                          <a:ext cx="1806" cy="19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10" name="Line 22">
                          <a:extLst>
                            <a:ext uri="{FF2B5EF4-FFF2-40B4-BE49-F238E27FC236}">
                              <a16:creationId xmlns:a16="http://schemas.microsoft.com/office/drawing/2014/main" id="{25ED2FFE-5F3E-48F3-8867-2D60C8A7DF05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109" y="2514"/>
                          <a:ext cx="1720" cy="3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11" name="Line 23">
                          <a:extLst>
                            <a:ext uri="{FF2B5EF4-FFF2-40B4-BE49-F238E27FC236}">
                              <a16:creationId xmlns:a16="http://schemas.microsoft.com/office/drawing/2014/main" id="{4A99E637-5A2D-4414-87E4-D9D7313D1DC4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545" y="2785"/>
                          <a:ext cx="849" cy="80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12" name="Line 24">
                          <a:extLst>
                            <a:ext uri="{FF2B5EF4-FFF2-40B4-BE49-F238E27FC236}">
                              <a16:creationId xmlns:a16="http://schemas.microsoft.com/office/drawing/2014/main" id="{C9B4692F-076D-458C-9E02-40CACFA6113E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68" y="2669"/>
                          <a:ext cx="1295" cy="56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13" name="Line 25">
                          <a:extLst>
                            <a:ext uri="{FF2B5EF4-FFF2-40B4-BE49-F238E27FC236}">
                              <a16:creationId xmlns:a16="http://schemas.microsoft.com/office/drawing/2014/main" id="{540BF49C-F934-4624-B022-AC60985917D2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-34" y="2588"/>
                          <a:ext cx="1576" cy="24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14" name="Line 26">
                          <a:extLst>
                            <a:ext uri="{FF2B5EF4-FFF2-40B4-BE49-F238E27FC236}">
                              <a16:creationId xmlns:a16="http://schemas.microsoft.com/office/drawing/2014/main" id="{291BB2CC-7E65-4590-9600-2B0A6F8F0F3A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201" y="2985"/>
                          <a:ext cx="141" cy="104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15" name="Line 27">
                          <a:extLst>
                            <a:ext uri="{FF2B5EF4-FFF2-40B4-BE49-F238E27FC236}">
                              <a16:creationId xmlns:a16="http://schemas.microsoft.com/office/drawing/2014/main" id="{DAA8F914-87D3-4312-BA7C-0C3634EEE545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292" y="3013"/>
                          <a:ext cx="47" cy="105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16" name="Line 28">
                          <a:extLst>
                            <a:ext uri="{FF2B5EF4-FFF2-40B4-BE49-F238E27FC236}">
                              <a16:creationId xmlns:a16="http://schemas.microsoft.com/office/drawing/2014/main" id="{9EF8B4DD-050D-4E55-8825-1024958E72A0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31" y="3034"/>
                          <a:ext cx="47" cy="108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17" name="Line 29">
                          <a:extLst>
                            <a:ext uri="{FF2B5EF4-FFF2-40B4-BE49-F238E27FC236}">
                              <a16:creationId xmlns:a16="http://schemas.microsoft.com/office/drawing/2014/main" id="{C9A6753D-3CA3-41D7-8A97-C3633923036C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25" y="3059"/>
                          <a:ext cx="145" cy="110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18" name="Line 30">
                          <a:extLst>
                            <a:ext uri="{FF2B5EF4-FFF2-40B4-BE49-F238E27FC236}">
                              <a16:creationId xmlns:a16="http://schemas.microsoft.com/office/drawing/2014/main" id="{A4CD4DD2-7C05-4F8F-8D10-E82158E02ABB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20" y="3090"/>
                          <a:ext cx="255" cy="112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19" name="Line 31">
                          <a:extLst>
                            <a:ext uri="{FF2B5EF4-FFF2-40B4-BE49-F238E27FC236}">
                              <a16:creationId xmlns:a16="http://schemas.microsoft.com/office/drawing/2014/main" id="{1A42A257-18F2-424D-85D0-3B99D8F0CEA8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14" y="3117"/>
                          <a:ext cx="365" cy="114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20" name="Line 32">
                          <a:extLst>
                            <a:ext uri="{FF2B5EF4-FFF2-40B4-BE49-F238E27FC236}">
                              <a16:creationId xmlns:a16="http://schemas.microsoft.com/office/drawing/2014/main" id="{DF18CCC9-8B37-4D0F-A13B-01BC6E25A549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37" y="3181"/>
                          <a:ext cx="567" cy="107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21" name="Line 33">
                          <a:extLst>
                            <a:ext uri="{FF2B5EF4-FFF2-40B4-BE49-F238E27FC236}">
                              <a16:creationId xmlns:a16="http://schemas.microsoft.com/office/drawing/2014/main" id="{AD00435E-1FF6-4432-B633-481AEAF47ED1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54" y="3209"/>
                          <a:ext cx="663" cy="101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22" name="Line 34">
                          <a:extLst>
                            <a:ext uri="{FF2B5EF4-FFF2-40B4-BE49-F238E27FC236}">
                              <a16:creationId xmlns:a16="http://schemas.microsoft.com/office/drawing/2014/main" id="{38A13A2A-A989-42AD-87EA-6B866EFF31F6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75" y="3238"/>
                          <a:ext cx="745" cy="95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23" name="Line 35">
                          <a:extLst>
                            <a:ext uri="{FF2B5EF4-FFF2-40B4-BE49-F238E27FC236}">
                              <a16:creationId xmlns:a16="http://schemas.microsoft.com/office/drawing/2014/main" id="{55E5EACD-62E4-4A37-BA0D-8B13C0ED1C96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93" y="3266"/>
                          <a:ext cx="849" cy="90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24" name="Line 36">
                          <a:extLst>
                            <a:ext uri="{FF2B5EF4-FFF2-40B4-BE49-F238E27FC236}">
                              <a16:creationId xmlns:a16="http://schemas.microsoft.com/office/drawing/2014/main" id="{0873FF00-58CD-40D1-9E09-B543DBF2D44C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12" y="3293"/>
                          <a:ext cx="950" cy="85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25" name="Line 37">
                          <a:extLst>
                            <a:ext uri="{FF2B5EF4-FFF2-40B4-BE49-F238E27FC236}">
                              <a16:creationId xmlns:a16="http://schemas.microsoft.com/office/drawing/2014/main" id="{C6714F26-EB6D-4840-8FA3-0338C4804280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29" y="3321"/>
                          <a:ext cx="1056" cy="78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26" name="Line 38">
                          <a:extLst>
                            <a:ext uri="{FF2B5EF4-FFF2-40B4-BE49-F238E27FC236}">
                              <a16:creationId xmlns:a16="http://schemas.microsoft.com/office/drawing/2014/main" id="{79EB2F76-D714-4817-AC67-FCD86812251F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52" y="3356"/>
                          <a:ext cx="1173" cy="72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27" name="Line 39">
                          <a:extLst>
                            <a:ext uri="{FF2B5EF4-FFF2-40B4-BE49-F238E27FC236}">
                              <a16:creationId xmlns:a16="http://schemas.microsoft.com/office/drawing/2014/main" id="{450C9347-663A-4EBB-898B-E882BF70435A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69" y="3388"/>
                          <a:ext cx="1315" cy="66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28" name="Line 40">
                          <a:extLst>
                            <a:ext uri="{FF2B5EF4-FFF2-40B4-BE49-F238E27FC236}">
                              <a16:creationId xmlns:a16="http://schemas.microsoft.com/office/drawing/2014/main" id="{B143DDF8-6283-4213-A527-B9B4B100AD8E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93" y="3426"/>
                          <a:ext cx="1469" cy="58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29" name="Line 41">
                          <a:extLst>
                            <a:ext uri="{FF2B5EF4-FFF2-40B4-BE49-F238E27FC236}">
                              <a16:creationId xmlns:a16="http://schemas.microsoft.com/office/drawing/2014/main" id="{5FF5DDD3-8810-4652-99DD-C5F2D182E58F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11" y="3464"/>
                          <a:ext cx="1649" cy="49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30" name="Line 42">
                          <a:extLst>
                            <a:ext uri="{FF2B5EF4-FFF2-40B4-BE49-F238E27FC236}">
                              <a16:creationId xmlns:a16="http://schemas.microsoft.com/office/drawing/2014/main" id="{46EF295D-D39D-4DCB-B97E-BAC622CD4C11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28" y="3518"/>
                          <a:ext cx="1885" cy="38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31" name="Line 43">
                          <a:extLst>
                            <a:ext uri="{FF2B5EF4-FFF2-40B4-BE49-F238E27FC236}">
                              <a16:creationId xmlns:a16="http://schemas.microsoft.com/office/drawing/2014/main" id="{FCC5551A-F487-4F94-B364-9B57A550B190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52" y="3586"/>
                          <a:ext cx="2168" cy="24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32" name="Line 44">
                          <a:extLst>
                            <a:ext uri="{FF2B5EF4-FFF2-40B4-BE49-F238E27FC236}">
                              <a16:creationId xmlns:a16="http://schemas.microsoft.com/office/drawing/2014/main" id="{419A29FF-6278-43A3-BF10-245CA2DC53F2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77" y="3670"/>
                          <a:ext cx="2528" cy="6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33" name="Line 45">
                          <a:extLst>
                            <a:ext uri="{FF2B5EF4-FFF2-40B4-BE49-F238E27FC236}">
                              <a16:creationId xmlns:a16="http://schemas.microsoft.com/office/drawing/2014/main" id="{661937F9-4D9B-4BA6-8B47-1B182B2F1963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621" y="3545"/>
                          <a:ext cx="2730" cy="17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34" name="Line 46">
                          <a:extLst>
                            <a:ext uri="{FF2B5EF4-FFF2-40B4-BE49-F238E27FC236}">
                              <a16:creationId xmlns:a16="http://schemas.microsoft.com/office/drawing/2014/main" id="{EF306CEA-597B-43D1-B107-145A62C379C1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682" y="3297"/>
                          <a:ext cx="2635" cy="40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35" name="Line 47">
                          <a:extLst>
                            <a:ext uri="{FF2B5EF4-FFF2-40B4-BE49-F238E27FC236}">
                              <a16:creationId xmlns:a16="http://schemas.microsoft.com/office/drawing/2014/main" id="{CA80AAC7-BE59-47C4-B501-A4879603A1AE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782" y="2845"/>
                          <a:ext cx="2370" cy="78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36" name="Line 48">
                          <a:extLst>
                            <a:ext uri="{FF2B5EF4-FFF2-40B4-BE49-F238E27FC236}">
                              <a16:creationId xmlns:a16="http://schemas.microsoft.com/office/drawing/2014/main" id="{08F3359C-7A15-4E35-9CF3-06C3C904D232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960" y="1992"/>
                          <a:ext cx="1530" cy="144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37" name="Line 49">
                          <a:extLst>
                            <a:ext uri="{FF2B5EF4-FFF2-40B4-BE49-F238E27FC236}">
                              <a16:creationId xmlns:a16="http://schemas.microsoft.com/office/drawing/2014/main" id="{625453A5-5CEE-4222-85C9-1EBE3A5A7D50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2014" y="1727"/>
                          <a:ext cx="1219" cy="162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38" name="Freeform 50">
                          <a:extLst>
                            <a:ext uri="{FF2B5EF4-FFF2-40B4-BE49-F238E27FC236}">
                              <a16:creationId xmlns:a16="http://schemas.microsoft.com/office/drawing/2014/main" id="{06E6685A-2DD4-421F-9DDF-D8F1E18E3A56}"/>
                            </a:ext>
                          </a:extLst>
                        </p:cNvPr>
                        <p:cNvSpPr>
                          <a:spLocks/>
                        </p:cNvSpPr>
                        <p:nvPr userDrawn="1"/>
                      </p:nvSpPr>
                      <p:spPr bwMode="hidden">
                        <a:xfrm>
                          <a:off x="0" y="2548"/>
                          <a:ext cx="1542" cy="1768"/>
                        </a:xfrm>
                        <a:custGeom>
                          <a:avLst/>
                          <a:gdLst>
                            <a:gd name="T0" fmla="*/ 909 w 1537"/>
                            <a:gd name="T1" fmla="*/ 1264 h 1768"/>
                            <a:gd name="T2" fmla="*/ 1058 w 1537"/>
                            <a:gd name="T3" fmla="*/ 1402 h 1768"/>
                            <a:gd name="T4" fmla="*/ 1214 w 1537"/>
                            <a:gd name="T5" fmla="*/ 1528 h 1768"/>
                            <a:gd name="T6" fmla="*/ 1369 w 1537"/>
                            <a:gd name="T7" fmla="*/ 1654 h 1768"/>
                            <a:gd name="T8" fmla="*/ 1531 w 1537"/>
                            <a:gd name="T9" fmla="*/ 1768 h 1768"/>
                            <a:gd name="T10" fmla="*/ 1537 w 1537"/>
                            <a:gd name="T11" fmla="*/ 1768 h 1768"/>
                            <a:gd name="T12" fmla="*/ 1375 w 1537"/>
                            <a:gd name="T13" fmla="*/ 1654 h 1768"/>
                            <a:gd name="T14" fmla="*/ 1220 w 1537"/>
                            <a:gd name="T15" fmla="*/ 1534 h 1768"/>
                            <a:gd name="T16" fmla="*/ 1064 w 1537"/>
                            <a:gd name="T17" fmla="*/ 1402 h 1768"/>
                            <a:gd name="T18" fmla="*/ 915 w 1537"/>
                            <a:gd name="T19" fmla="*/ 1258 h 1768"/>
                            <a:gd name="T20" fmla="*/ 765 w 1537"/>
                            <a:gd name="T21" fmla="*/ 1115 h 1768"/>
                            <a:gd name="T22" fmla="*/ 628 w 1537"/>
                            <a:gd name="T23" fmla="*/ 959 h 1768"/>
                            <a:gd name="T24" fmla="*/ 496 w 1537"/>
                            <a:gd name="T25" fmla="*/ 803 h 1768"/>
                            <a:gd name="T26" fmla="*/ 377 w 1537"/>
                            <a:gd name="T27" fmla="*/ 647 h 1768"/>
                            <a:gd name="T28" fmla="*/ 269 w 1537"/>
                            <a:gd name="T29" fmla="*/ 485 h 1768"/>
                            <a:gd name="T30" fmla="*/ 167 w 1537"/>
                            <a:gd name="T31" fmla="*/ 323 h 1768"/>
                            <a:gd name="T32" fmla="*/ 78 w 1537"/>
                            <a:gd name="T33" fmla="*/ 161 h 1768"/>
                            <a:gd name="T34" fmla="*/ 0 w 1537"/>
                            <a:gd name="T35" fmla="*/ 0 h 1768"/>
                            <a:gd name="T36" fmla="*/ 0 w 1537"/>
                            <a:gd name="T37" fmla="*/ 12 h 1768"/>
                            <a:gd name="T38" fmla="*/ 78 w 1537"/>
                            <a:gd name="T39" fmla="*/ 173 h 1768"/>
                            <a:gd name="T40" fmla="*/ 167 w 1537"/>
                            <a:gd name="T41" fmla="*/ 335 h 1768"/>
                            <a:gd name="T42" fmla="*/ 269 w 1537"/>
                            <a:gd name="T43" fmla="*/ 491 h 1768"/>
                            <a:gd name="T44" fmla="*/ 377 w 1537"/>
                            <a:gd name="T45" fmla="*/ 653 h 1768"/>
                            <a:gd name="T46" fmla="*/ 496 w 1537"/>
                            <a:gd name="T47" fmla="*/ 809 h 1768"/>
                            <a:gd name="T48" fmla="*/ 628 w 1537"/>
                            <a:gd name="T49" fmla="*/ 965 h 1768"/>
                            <a:gd name="T50" fmla="*/ 765 w 1537"/>
                            <a:gd name="T51" fmla="*/ 1121 h 1768"/>
                            <a:gd name="T52" fmla="*/ 909 w 1537"/>
                            <a:gd name="T53" fmla="*/ 1264 h 1768"/>
                            <a:gd name="T54" fmla="*/ 909 w 1537"/>
                            <a:gd name="T55" fmla="*/ 1264 h 1768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  <a:cxn ang="0">
                              <a:pos x="T10" y="T11"/>
                            </a:cxn>
                            <a:cxn ang="0">
                              <a:pos x="T12" y="T13"/>
                            </a:cxn>
                            <a:cxn ang="0">
                              <a:pos x="T14" y="T15"/>
                            </a:cxn>
                            <a:cxn ang="0">
                              <a:pos x="T16" y="T17"/>
                            </a:cxn>
                            <a:cxn ang="0">
                              <a:pos x="T18" y="T19"/>
                            </a:cxn>
                            <a:cxn ang="0">
                              <a:pos x="T20" y="T21"/>
                            </a:cxn>
                            <a:cxn ang="0">
                              <a:pos x="T22" y="T23"/>
                            </a:cxn>
                            <a:cxn ang="0">
                              <a:pos x="T24" y="T25"/>
                            </a:cxn>
                            <a:cxn ang="0">
                              <a:pos x="T26" y="T27"/>
                            </a:cxn>
                            <a:cxn ang="0">
                              <a:pos x="T28" y="T29"/>
                            </a:cxn>
                            <a:cxn ang="0">
                              <a:pos x="T30" y="T31"/>
                            </a:cxn>
                            <a:cxn ang="0">
                              <a:pos x="T32" y="T33"/>
                            </a:cxn>
                            <a:cxn ang="0">
                              <a:pos x="T34" y="T35"/>
                            </a:cxn>
                            <a:cxn ang="0">
                              <a:pos x="T36" y="T37"/>
                            </a:cxn>
                            <a:cxn ang="0">
                              <a:pos x="T38" y="T39"/>
                            </a:cxn>
                            <a:cxn ang="0">
                              <a:pos x="T40" y="T41"/>
                            </a:cxn>
                            <a:cxn ang="0">
                              <a:pos x="T42" y="T43"/>
                            </a:cxn>
                            <a:cxn ang="0">
                              <a:pos x="T44" y="T45"/>
                            </a:cxn>
                            <a:cxn ang="0">
                              <a:pos x="T46" y="T47"/>
                            </a:cxn>
                            <a:cxn ang="0">
                              <a:pos x="T48" y="T49"/>
                            </a:cxn>
                            <a:cxn ang="0">
                              <a:pos x="T50" y="T51"/>
                            </a:cxn>
                            <a:cxn ang="0">
                              <a:pos x="T52" y="T53"/>
                            </a:cxn>
                            <a:cxn ang="0">
                              <a:pos x="T54" y="T55"/>
                            </a:cxn>
                          </a:cxnLst>
                          <a:rect l="0" t="0" r="r" b="b"/>
                          <a:pathLst>
                            <a:path w="1537" h="1768">
                              <a:moveTo>
                                <a:pt x="909" y="1264"/>
                              </a:moveTo>
                              <a:lnTo>
                                <a:pt x="1058" y="1402"/>
                              </a:lnTo>
                              <a:lnTo>
                                <a:pt x="1214" y="1528"/>
                              </a:lnTo>
                              <a:lnTo>
                                <a:pt x="1369" y="1654"/>
                              </a:lnTo>
                              <a:lnTo>
                                <a:pt x="1531" y="1768"/>
                              </a:lnTo>
                              <a:lnTo>
                                <a:pt x="1537" y="1768"/>
                              </a:lnTo>
                              <a:lnTo>
                                <a:pt x="1375" y="1654"/>
                              </a:lnTo>
                              <a:lnTo>
                                <a:pt x="1220" y="1534"/>
                              </a:lnTo>
                              <a:lnTo>
                                <a:pt x="1064" y="1402"/>
                              </a:lnTo>
                              <a:lnTo>
                                <a:pt x="915" y="1258"/>
                              </a:lnTo>
                              <a:lnTo>
                                <a:pt x="765" y="1115"/>
                              </a:lnTo>
                              <a:lnTo>
                                <a:pt x="628" y="959"/>
                              </a:lnTo>
                              <a:lnTo>
                                <a:pt x="496" y="803"/>
                              </a:lnTo>
                              <a:lnTo>
                                <a:pt x="377" y="647"/>
                              </a:lnTo>
                              <a:lnTo>
                                <a:pt x="269" y="485"/>
                              </a:lnTo>
                              <a:lnTo>
                                <a:pt x="167" y="323"/>
                              </a:lnTo>
                              <a:lnTo>
                                <a:pt x="78" y="161"/>
                              </a:lnTo>
                              <a:lnTo>
                                <a:pt x="0" y="0"/>
                              </a:lnTo>
                              <a:lnTo>
                                <a:pt x="0" y="12"/>
                              </a:lnTo>
                              <a:lnTo>
                                <a:pt x="78" y="173"/>
                              </a:lnTo>
                              <a:lnTo>
                                <a:pt x="167" y="335"/>
                              </a:lnTo>
                              <a:lnTo>
                                <a:pt x="269" y="491"/>
                              </a:lnTo>
                              <a:lnTo>
                                <a:pt x="377" y="653"/>
                              </a:lnTo>
                              <a:lnTo>
                                <a:pt x="496" y="809"/>
                              </a:lnTo>
                              <a:lnTo>
                                <a:pt x="628" y="965"/>
                              </a:lnTo>
                              <a:lnTo>
                                <a:pt x="765" y="1121"/>
                              </a:lnTo>
                              <a:lnTo>
                                <a:pt x="909" y="1264"/>
                              </a:lnTo>
                              <a:lnTo>
                                <a:pt x="909" y="126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2"/>
                        </a:solidFill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grpSp>
                      <p:nvGrpSpPr>
                        <p:cNvPr id="63539" name="Group 51">
                          <a:extLst>
                            <a:ext uri="{FF2B5EF4-FFF2-40B4-BE49-F238E27FC236}">
                              <a16:creationId xmlns:a16="http://schemas.microsoft.com/office/drawing/2014/main" id="{FBC0F0BA-0809-4116-9F99-628876F75B98}"/>
                            </a:ext>
                          </a:extLst>
                        </p:cNvPr>
                        <p:cNvGrpSpPr>
                          <a:grpSpLocks/>
                        </p:cNvGrpSpPr>
                        <p:nvPr userDrawn="1"/>
                      </p:nvGrpSpPr>
                      <p:grpSpPr bwMode="auto">
                        <a:xfrm>
                          <a:off x="0" y="1812"/>
                          <a:ext cx="3672" cy="2049"/>
                          <a:chOff x="5" y="1816"/>
                          <a:chExt cx="3672" cy="2049"/>
                        </a:xfrm>
                      </p:grpSpPr>
                      <p:sp>
                        <p:nvSpPr>
                          <p:cNvPr id="63540" name="Oval 52">
                            <a:extLst>
                              <a:ext uri="{FF2B5EF4-FFF2-40B4-BE49-F238E27FC236}">
                                <a16:creationId xmlns:a16="http://schemas.microsoft.com/office/drawing/2014/main" id="{A8C8D113-D3F6-402F-A57B-B702E96CFCE0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544" y="2872"/>
                            <a:ext cx="161" cy="280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63541" name="Oval 53">
                            <a:extLst>
                              <a:ext uri="{FF2B5EF4-FFF2-40B4-BE49-F238E27FC236}">
                                <a16:creationId xmlns:a16="http://schemas.microsoft.com/office/drawing/2014/main" id="{26CB09C3-4580-4277-A9F6-C277AC93D2FA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490" y="2750"/>
                            <a:ext cx="281" cy="503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63542" name="Oval 54">
                            <a:extLst>
                              <a:ext uri="{FF2B5EF4-FFF2-40B4-BE49-F238E27FC236}">
                                <a16:creationId xmlns:a16="http://schemas.microsoft.com/office/drawing/2014/main" id="{0513CC67-672E-4550-AD08-7C8A0CD426AB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415" y="2563"/>
                            <a:ext cx="471" cy="813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63543" name="Oval 55">
                            <a:extLst>
                              <a:ext uri="{FF2B5EF4-FFF2-40B4-BE49-F238E27FC236}">
                                <a16:creationId xmlns:a16="http://schemas.microsoft.com/office/drawing/2014/main" id="{55959982-F464-4638-BC35-82811B2253D9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357" y="2400"/>
                            <a:ext cx="623" cy="1129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63544" name="Oval 56">
                            <a:extLst>
                              <a:ext uri="{FF2B5EF4-FFF2-40B4-BE49-F238E27FC236}">
                                <a16:creationId xmlns:a16="http://schemas.microsoft.com/office/drawing/2014/main" id="{38ADAE05-3297-4486-91E4-C2E52991397F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295" y="2200"/>
                            <a:ext cx="786" cy="1467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63545" name="Oval 57">
                            <a:extLst>
                              <a:ext uri="{FF2B5EF4-FFF2-40B4-BE49-F238E27FC236}">
                                <a16:creationId xmlns:a16="http://schemas.microsoft.com/office/drawing/2014/main" id="{C771F13C-5C8B-4E82-BE80-3C013D2665E8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238" y="2040"/>
                            <a:ext cx="972" cy="1779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63546" name="Oval 58">
                            <a:extLst>
                              <a:ext uri="{FF2B5EF4-FFF2-40B4-BE49-F238E27FC236}">
                                <a16:creationId xmlns:a16="http://schemas.microsoft.com/office/drawing/2014/main" id="{2C6FB91A-B819-423D-8F85-E0CD429A8353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155" y="1868"/>
                            <a:ext cx="1167" cy="2094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63547" name="Oval 59">
                            <a:extLst>
                              <a:ext uri="{FF2B5EF4-FFF2-40B4-BE49-F238E27FC236}">
                                <a16:creationId xmlns:a16="http://schemas.microsoft.com/office/drawing/2014/main" id="{91797191-4527-4907-8AC9-03F0FDBCD992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085" y="1698"/>
                            <a:ext cx="1346" cy="2398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63548" name="Oval 60">
                            <a:extLst>
                              <a:ext uri="{FF2B5EF4-FFF2-40B4-BE49-F238E27FC236}">
                                <a16:creationId xmlns:a16="http://schemas.microsoft.com/office/drawing/2014/main" id="{3E0CDEF0-50DB-4F30-BDA5-F1544F2D57CB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998" y="1539"/>
                            <a:ext cx="1563" cy="2696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63549" name="Oval 61">
                            <a:extLst>
                              <a:ext uri="{FF2B5EF4-FFF2-40B4-BE49-F238E27FC236}">
                                <a16:creationId xmlns:a16="http://schemas.microsoft.com/office/drawing/2014/main" id="{7FD74230-29FC-4C5D-8A27-CC801FB83406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933" y="1360"/>
                            <a:ext cx="1711" cy="3016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63550" name="Oval 62">
                            <a:extLst>
                              <a:ext uri="{FF2B5EF4-FFF2-40B4-BE49-F238E27FC236}">
                                <a16:creationId xmlns:a16="http://schemas.microsoft.com/office/drawing/2014/main" id="{73B5882B-80F8-4A4F-8B94-D1992E82E8D1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65139">
                            <a:off x="877" y="1187"/>
                            <a:ext cx="1880" cy="3345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63551" name="Oval 63">
                            <a:extLst>
                              <a:ext uri="{FF2B5EF4-FFF2-40B4-BE49-F238E27FC236}">
                                <a16:creationId xmlns:a16="http://schemas.microsoft.com/office/drawing/2014/main" id="{A32CEC33-9EED-4449-A848-522B430E779C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780025">
                            <a:off x="816" y="1005"/>
                            <a:ext cx="2049" cy="3672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</p:grpSp>
                    <p:sp>
                      <p:nvSpPr>
                        <p:cNvPr id="63552" name="Line 64">
                          <a:extLst>
                            <a:ext uri="{FF2B5EF4-FFF2-40B4-BE49-F238E27FC236}">
                              <a16:creationId xmlns:a16="http://schemas.microsoft.com/office/drawing/2014/main" id="{664A7C05-8A56-4E9E-AF64-1DC3F789A4DA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flipV="1">
                          <a:off x="1656" y="1164"/>
                          <a:ext cx="831" cy="177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53" name="Line 65">
                          <a:extLst>
                            <a:ext uri="{FF2B5EF4-FFF2-40B4-BE49-F238E27FC236}">
                              <a16:creationId xmlns:a16="http://schemas.microsoft.com/office/drawing/2014/main" id="{D7381532-DEFE-4C48-9E46-1F5E9D83713F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615780" flipV="1">
                          <a:off x="1811" y="1299"/>
                          <a:ext cx="819" cy="172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54" name="Line 66">
                          <a:extLst>
                            <a:ext uri="{FF2B5EF4-FFF2-40B4-BE49-F238E27FC236}">
                              <a16:creationId xmlns:a16="http://schemas.microsoft.com/office/drawing/2014/main" id="{B5F3BD4B-2B3B-439C-823F-868461458CD0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139441" flipV="1">
                          <a:off x="1963" y="1148"/>
                          <a:ext cx="383" cy="189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55" name="Line 67">
                          <a:extLst>
                            <a:ext uri="{FF2B5EF4-FFF2-40B4-BE49-F238E27FC236}">
                              <a16:creationId xmlns:a16="http://schemas.microsoft.com/office/drawing/2014/main" id="{4F34EE89-134A-4376-8C3D-28172D866F0F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061104" flipV="1">
                          <a:off x="1921" y="1332"/>
                          <a:ext cx="744" cy="176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56" name="Line 68">
                          <a:extLst>
                            <a:ext uri="{FF2B5EF4-FFF2-40B4-BE49-F238E27FC236}">
                              <a16:creationId xmlns:a16="http://schemas.microsoft.com/office/drawing/2014/main" id="{0B4895B9-B9FE-4086-9B64-F8CF29D8DC84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2202167" flipV="1">
                          <a:off x="2217" y="1314"/>
                          <a:ext cx="311" cy="191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57" name="Line 69">
                          <a:extLst>
                            <a:ext uri="{FF2B5EF4-FFF2-40B4-BE49-F238E27FC236}">
                              <a16:creationId xmlns:a16="http://schemas.microsoft.com/office/drawing/2014/main" id="{3ECC1EA5-1D07-466D-ADF8-DE1E06207C11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2039" y="1549"/>
                          <a:ext cx="895" cy="172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58" name="Line 70">
                          <a:extLst>
                            <a:ext uri="{FF2B5EF4-FFF2-40B4-BE49-F238E27FC236}">
                              <a16:creationId xmlns:a16="http://schemas.microsoft.com/office/drawing/2014/main" id="{AA559748-6E2C-46D3-A55D-01231FF23BDF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2024" y="1649"/>
                          <a:ext cx="1049" cy="166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59" name="Line 71">
                          <a:extLst>
                            <a:ext uri="{FF2B5EF4-FFF2-40B4-BE49-F238E27FC236}">
                              <a16:creationId xmlns:a16="http://schemas.microsoft.com/office/drawing/2014/main" id="{A22CC606-6C9D-49FC-8E97-FE96695D7358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985" y="1876"/>
                          <a:ext cx="1357" cy="151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60" name="Line 72">
                          <a:extLst>
                            <a:ext uri="{FF2B5EF4-FFF2-40B4-BE49-F238E27FC236}">
                              <a16:creationId xmlns:a16="http://schemas.microsoft.com/office/drawing/2014/main" id="{5F18E920-5779-4C57-8379-3B9EB091B650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936" y="2115"/>
                          <a:ext cx="1686" cy="135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61" name="Line 73">
                          <a:extLst>
                            <a:ext uri="{FF2B5EF4-FFF2-40B4-BE49-F238E27FC236}">
                              <a16:creationId xmlns:a16="http://schemas.microsoft.com/office/drawing/2014/main" id="{D3BE277F-8538-4CB0-ADD0-B1809E7AAC34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897" y="2287"/>
                          <a:ext cx="1880" cy="122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62" name="Line 74">
                          <a:extLst>
                            <a:ext uri="{FF2B5EF4-FFF2-40B4-BE49-F238E27FC236}">
                              <a16:creationId xmlns:a16="http://schemas.microsoft.com/office/drawing/2014/main" id="{F8FFEB59-1419-4443-B2E0-03EE3F7B0EE5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855" y="2458"/>
                          <a:ext cx="2060" cy="10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63" name="Line 75">
                          <a:extLst>
                            <a:ext uri="{FF2B5EF4-FFF2-40B4-BE49-F238E27FC236}">
                              <a16:creationId xmlns:a16="http://schemas.microsoft.com/office/drawing/2014/main" id="{69247F7A-3183-42FE-BB36-00062620DD5C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823" y="2640"/>
                          <a:ext cx="2224" cy="95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64" name="Line 76">
                          <a:extLst>
                            <a:ext uri="{FF2B5EF4-FFF2-40B4-BE49-F238E27FC236}">
                              <a16:creationId xmlns:a16="http://schemas.microsoft.com/office/drawing/2014/main" id="{D6B08D1D-0CB6-4541-B310-BC490F160E24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737" y="3059"/>
                          <a:ext cx="2520" cy="61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65" name="Line 77">
                          <a:extLst>
                            <a:ext uri="{FF2B5EF4-FFF2-40B4-BE49-F238E27FC236}">
                              <a16:creationId xmlns:a16="http://schemas.microsoft.com/office/drawing/2014/main" id="{C6F3F770-51F1-43C0-8967-AEE2D21695DA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24" y="3150"/>
                          <a:ext cx="472" cy="112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66" name="Line 78">
                          <a:extLst>
                            <a:ext uri="{FF2B5EF4-FFF2-40B4-BE49-F238E27FC236}">
                              <a16:creationId xmlns:a16="http://schemas.microsoft.com/office/drawing/2014/main" id="{A462D1CF-F910-45E5-970E-57B618925CBA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121" y="2961"/>
                          <a:ext cx="220" cy="101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67" name="Line 79">
                          <a:extLst>
                            <a:ext uri="{FF2B5EF4-FFF2-40B4-BE49-F238E27FC236}">
                              <a16:creationId xmlns:a16="http://schemas.microsoft.com/office/drawing/2014/main" id="{D635FEEB-6784-4192-8913-812B704EF884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041" y="2935"/>
                          <a:ext cx="304" cy="99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68" name="Line 80">
                          <a:extLst>
                            <a:ext uri="{FF2B5EF4-FFF2-40B4-BE49-F238E27FC236}">
                              <a16:creationId xmlns:a16="http://schemas.microsoft.com/office/drawing/2014/main" id="{7AFDE06C-C0F3-4DE8-A32F-6AC2687C84D5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957" y="2910"/>
                          <a:ext cx="394" cy="97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69" name="Line 81">
                          <a:extLst>
                            <a:ext uri="{FF2B5EF4-FFF2-40B4-BE49-F238E27FC236}">
                              <a16:creationId xmlns:a16="http://schemas.microsoft.com/office/drawing/2014/main" id="{5E3C135C-7B0B-473B-9152-0C7E8DCD1183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880" y="2885"/>
                          <a:ext cx="478" cy="94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70" name="Line 82">
                          <a:extLst>
                            <a:ext uri="{FF2B5EF4-FFF2-40B4-BE49-F238E27FC236}">
                              <a16:creationId xmlns:a16="http://schemas.microsoft.com/office/drawing/2014/main" id="{55C927CA-BD47-4723-8C8B-BD2F1BDB6804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801" y="2863"/>
                          <a:ext cx="561" cy="91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71" name="Line 83">
                          <a:extLst>
                            <a:ext uri="{FF2B5EF4-FFF2-40B4-BE49-F238E27FC236}">
                              <a16:creationId xmlns:a16="http://schemas.microsoft.com/office/drawing/2014/main" id="{88D5D8EC-193D-4834-97A0-02BCEE5F85B4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717" y="2836"/>
                          <a:ext cx="656" cy="87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72" name="Line 84">
                          <a:extLst>
                            <a:ext uri="{FF2B5EF4-FFF2-40B4-BE49-F238E27FC236}">
                              <a16:creationId xmlns:a16="http://schemas.microsoft.com/office/drawing/2014/main" id="{40E5A739-B211-490E-92FB-7065D5890051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631" y="2810"/>
                          <a:ext cx="752" cy="84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73" name="Line 85">
                          <a:extLst>
                            <a:ext uri="{FF2B5EF4-FFF2-40B4-BE49-F238E27FC236}">
                              <a16:creationId xmlns:a16="http://schemas.microsoft.com/office/drawing/2014/main" id="{1D198F2F-EDEA-479A-AA0D-72312691677E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462" y="2758"/>
                          <a:ext cx="946" cy="75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74" name="Line 86">
                          <a:extLst>
                            <a:ext uri="{FF2B5EF4-FFF2-40B4-BE49-F238E27FC236}">
                              <a16:creationId xmlns:a16="http://schemas.microsoft.com/office/drawing/2014/main" id="{63BEFD7F-DFD0-4AF0-A601-4686D8A1A1A2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365" y="2729"/>
                          <a:ext cx="1058" cy="6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75" name="Line 87">
                          <a:extLst>
                            <a:ext uri="{FF2B5EF4-FFF2-40B4-BE49-F238E27FC236}">
                              <a16:creationId xmlns:a16="http://schemas.microsoft.com/office/drawing/2014/main" id="{12ED6A26-FECA-4CDF-99DF-3A3ABA7B3F6D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265" y="2697"/>
                          <a:ext cx="1174" cy="63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76" name="Line 88">
                          <a:extLst>
                            <a:ext uri="{FF2B5EF4-FFF2-40B4-BE49-F238E27FC236}">
                              <a16:creationId xmlns:a16="http://schemas.microsoft.com/office/drawing/2014/main" id="{B9E539E9-608A-4433-B66F-171BED4043A2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55" y="2632"/>
                          <a:ext cx="1431" cy="48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77" name="Line 89">
                          <a:extLst>
                            <a:ext uri="{FF2B5EF4-FFF2-40B4-BE49-F238E27FC236}">
                              <a16:creationId xmlns:a16="http://schemas.microsoft.com/office/drawing/2014/main" id="{DC00C23B-F063-462C-986B-EB245C2CD76B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-1" y="2607"/>
                          <a:ext cx="1513" cy="37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78" name="Line 90">
                          <a:extLst>
                            <a:ext uri="{FF2B5EF4-FFF2-40B4-BE49-F238E27FC236}">
                              <a16:creationId xmlns:a16="http://schemas.microsoft.com/office/drawing/2014/main" id="{AB21383E-DA4D-419B-BABA-B4EFF0A13E01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-72" y="2570"/>
                          <a:ext cx="1648" cy="10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79" name="Line 91">
                          <a:extLst>
                            <a:ext uri="{FF2B5EF4-FFF2-40B4-BE49-F238E27FC236}">
                              <a16:creationId xmlns:a16="http://schemas.microsoft.com/office/drawing/2014/main" id="{1BA1A6A4-EAE7-4A43-A86C-1D88E2F10A33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237" y="1095"/>
                          <a:ext cx="2219" cy="136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80" name="Line 92">
                          <a:extLst>
                            <a:ext uri="{FF2B5EF4-FFF2-40B4-BE49-F238E27FC236}">
                              <a16:creationId xmlns:a16="http://schemas.microsoft.com/office/drawing/2014/main" id="{FD136F2C-FC9B-4F35-8B64-62251E420057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43" y="962"/>
                          <a:ext cx="2071" cy="154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81" name="Line 93">
                          <a:extLst>
                            <a:ext uri="{FF2B5EF4-FFF2-40B4-BE49-F238E27FC236}">
                              <a16:creationId xmlns:a16="http://schemas.microsoft.com/office/drawing/2014/main" id="{6BA111ED-45EE-40D7-91ED-967B97CE1D79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418" y="826"/>
                          <a:ext cx="1672" cy="178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82" name="Line 94">
                          <a:extLst>
                            <a:ext uri="{FF2B5EF4-FFF2-40B4-BE49-F238E27FC236}">
                              <a16:creationId xmlns:a16="http://schemas.microsoft.com/office/drawing/2014/main" id="{86ECBAF4-8B39-46BD-8D6D-543A6A5D03B6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634" y="808"/>
                          <a:ext cx="1473" cy="185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83" name="Line 95">
                          <a:extLst>
                            <a:ext uri="{FF2B5EF4-FFF2-40B4-BE49-F238E27FC236}">
                              <a16:creationId xmlns:a16="http://schemas.microsoft.com/office/drawing/2014/main" id="{E3C8A56E-596C-4A6F-A2E4-ECCB786791BD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094" y="827"/>
                          <a:ext cx="1030" cy="194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84" name="Line 96">
                          <a:extLst>
                            <a:ext uri="{FF2B5EF4-FFF2-40B4-BE49-F238E27FC236}">
                              <a16:creationId xmlns:a16="http://schemas.microsoft.com/office/drawing/2014/main" id="{DC95843A-67D9-40DA-BECB-0B15157D6230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302" y="857"/>
                          <a:ext cx="829" cy="197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85" name="Line 97">
                          <a:extLst>
                            <a:ext uri="{FF2B5EF4-FFF2-40B4-BE49-F238E27FC236}">
                              <a16:creationId xmlns:a16="http://schemas.microsoft.com/office/drawing/2014/main" id="{A647459A-C764-46B9-80F4-3A2F0B9ECD04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496" y="901"/>
                          <a:ext cx="633" cy="197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86" name="Line 98">
                          <a:extLst>
                            <a:ext uri="{FF2B5EF4-FFF2-40B4-BE49-F238E27FC236}">
                              <a16:creationId xmlns:a16="http://schemas.microsoft.com/office/drawing/2014/main" id="{7671B48B-3CAE-4F13-AED4-6333CB4FA3B9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679" y="952"/>
                          <a:ext cx="447" cy="197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87" name="Line 99">
                          <a:extLst>
                            <a:ext uri="{FF2B5EF4-FFF2-40B4-BE49-F238E27FC236}">
                              <a16:creationId xmlns:a16="http://schemas.microsoft.com/office/drawing/2014/main" id="{AD4BF691-055B-4236-BFBF-8D7C66963E87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859" y="1013"/>
                          <a:ext cx="261" cy="196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</p:grpSp>
                </p:grpSp>
              </p:grpSp>
            </p:grpSp>
          </p:grpSp>
          <p:grpSp>
            <p:nvGrpSpPr>
              <p:cNvPr id="63588" name="Group 100">
                <a:extLst>
                  <a:ext uri="{FF2B5EF4-FFF2-40B4-BE49-F238E27FC236}">
                    <a16:creationId xmlns:a16="http://schemas.microsoft.com/office/drawing/2014/main" id="{9B06E3FC-BDD7-454B-A6F7-1A8662B9E0F5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02" y="1454"/>
                <a:ext cx="2787" cy="2866"/>
                <a:chOff x="2" y="1454"/>
                <a:chExt cx="2787" cy="2866"/>
              </a:xfrm>
            </p:grpSpPr>
            <p:sp>
              <p:nvSpPr>
                <p:cNvPr id="63589" name="Line 101">
                  <a:extLst>
                    <a:ext uri="{FF2B5EF4-FFF2-40B4-BE49-F238E27FC236}">
                      <a16:creationId xmlns:a16="http://schemas.microsoft.com/office/drawing/2014/main" id="{C5C4BF35-A232-4249-AE8F-EA8B5419FE71}"/>
                    </a:ext>
                  </a:extLst>
                </p:cNvPr>
                <p:cNvSpPr>
                  <a:spLocks noChangeShapeType="1"/>
                </p:cNvSpPr>
                <p:nvPr userDrawn="1"/>
              </p:nvSpPr>
              <p:spPr bwMode="hidden">
                <a:xfrm rot="1678521" flipV="1">
                  <a:off x="2057" y="1454"/>
                  <a:ext cx="732" cy="1778"/>
                </a:xfrm>
                <a:prstGeom prst="line">
                  <a:avLst/>
                </a:prstGeom>
                <a:noFill/>
                <a:ln w="9525">
                  <a:solidFill>
                    <a:schemeClr val="accent2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63590" name="Line 102">
                  <a:extLst>
                    <a:ext uri="{FF2B5EF4-FFF2-40B4-BE49-F238E27FC236}">
                      <a16:creationId xmlns:a16="http://schemas.microsoft.com/office/drawing/2014/main" id="{BF73DC3B-275F-4AD9-8ECE-6D6FFF1BC36F}"/>
                    </a:ext>
                  </a:extLst>
                </p:cNvPr>
                <p:cNvSpPr>
                  <a:spLocks noChangeShapeType="1"/>
                </p:cNvSpPr>
                <p:nvPr userDrawn="1"/>
              </p:nvSpPr>
              <p:spPr bwMode="hidden">
                <a:xfrm flipH="1" flipV="1">
                  <a:off x="870" y="3854"/>
                  <a:ext cx="223" cy="463"/>
                </a:xfrm>
                <a:prstGeom prst="line">
                  <a:avLst/>
                </a:prstGeom>
                <a:noFill/>
                <a:ln w="19050">
                  <a:solidFill>
                    <a:schemeClr val="accent2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grpSp>
              <p:nvGrpSpPr>
                <p:cNvPr id="63591" name="Group 103">
                  <a:extLst>
                    <a:ext uri="{FF2B5EF4-FFF2-40B4-BE49-F238E27FC236}">
                      <a16:creationId xmlns:a16="http://schemas.microsoft.com/office/drawing/2014/main" id="{3745E32A-0C93-4E3F-96D8-48FC9E1A203F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2" y="2738"/>
                  <a:ext cx="1317" cy="1582"/>
                  <a:chOff x="2" y="2738"/>
                  <a:chExt cx="1317" cy="1582"/>
                </a:xfrm>
              </p:grpSpPr>
              <p:sp>
                <p:nvSpPr>
                  <p:cNvPr id="63592" name="Line 104">
                    <a:extLst>
                      <a:ext uri="{FF2B5EF4-FFF2-40B4-BE49-F238E27FC236}">
                        <a16:creationId xmlns:a16="http://schemas.microsoft.com/office/drawing/2014/main" id="{928E51FB-804F-46C1-AFE9-69CC61E26575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>
                    <a:off x="697" y="3855"/>
                    <a:ext cx="173" cy="187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3593" name="Freeform 105">
                    <a:extLst>
                      <a:ext uri="{FF2B5EF4-FFF2-40B4-BE49-F238E27FC236}">
                        <a16:creationId xmlns:a16="http://schemas.microsoft.com/office/drawing/2014/main" id="{A3538A3D-981E-401D-A4BB-53090579C751}"/>
                      </a:ext>
                    </a:extLst>
                  </p:cNvPr>
                  <p:cNvSpPr>
                    <a:spLocks/>
                  </p:cNvSpPr>
                  <p:nvPr userDrawn="1"/>
                </p:nvSpPr>
                <p:spPr bwMode="hidden">
                  <a:xfrm>
                    <a:off x="2" y="3218"/>
                    <a:ext cx="1006" cy="1102"/>
                  </a:xfrm>
                  <a:custGeom>
                    <a:avLst/>
                    <a:gdLst>
                      <a:gd name="T0" fmla="*/ 1006 w 1006"/>
                      <a:gd name="T1" fmla="*/ 1102 h 1102"/>
                      <a:gd name="T2" fmla="*/ 696 w 1006"/>
                      <a:gd name="T3" fmla="*/ 823 h 1102"/>
                      <a:gd name="T4" fmla="*/ 333 w 1006"/>
                      <a:gd name="T5" fmla="*/ 447 h 1102"/>
                      <a:gd name="T6" fmla="*/ 51 w 1006"/>
                      <a:gd name="T7" fmla="*/ 76 h 1102"/>
                      <a:gd name="T8" fmla="*/ 0 w 1006"/>
                      <a:gd name="T9" fmla="*/ 0 h 110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006" h="1102">
                        <a:moveTo>
                          <a:pt x="1006" y="1102"/>
                        </a:moveTo>
                        <a:lnTo>
                          <a:pt x="696" y="823"/>
                        </a:lnTo>
                        <a:lnTo>
                          <a:pt x="333" y="447"/>
                        </a:lnTo>
                        <a:lnTo>
                          <a:pt x="51" y="76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19050" cmpd="sng">
                    <a:solidFill>
                      <a:schemeClr val="accent2"/>
                    </a:solidFill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3594" name="Line 106">
                    <a:extLst>
                      <a:ext uri="{FF2B5EF4-FFF2-40B4-BE49-F238E27FC236}">
                        <a16:creationId xmlns:a16="http://schemas.microsoft.com/office/drawing/2014/main" id="{A25B5A93-2976-44D0-A694-19EAE324E72C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>
                    <a:off x="1242" y="4231"/>
                    <a:ext cx="77" cy="88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3595" name="Line 107">
                    <a:extLst>
                      <a:ext uri="{FF2B5EF4-FFF2-40B4-BE49-F238E27FC236}">
                        <a16:creationId xmlns:a16="http://schemas.microsoft.com/office/drawing/2014/main" id="{26CF4BAE-273B-4328-85B3-1FADF757489A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 flipV="1">
                    <a:off x="340" y="3668"/>
                    <a:ext cx="532" cy="185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3596" name="Line 108">
                    <a:extLst>
                      <a:ext uri="{FF2B5EF4-FFF2-40B4-BE49-F238E27FC236}">
                        <a16:creationId xmlns:a16="http://schemas.microsoft.com/office/drawing/2014/main" id="{9B5F430E-0A19-4403-B5BF-9B02E6B3AF43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 flipV="1">
                    <a:off x="237" y="3101"/>
                    <a:ext cx="101" cy="567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3597" name="Line 109">
                    <a:extLst>
                      <a:ext uri="{FF2B5EF4-FFF2-40B4-BE49-F238E27FC236}">
                        <a16:creationId xmlns:a16="http://schemas.microsoft.com/office/drawing/2014/main" id="{D858181E-39AA-4478-B6D4-43F38485ED37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 flipV="1">
                    <a:off x="2" y="3009"/>
                    <a:ext cx="235" cy="92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3598" name="Line 110">
                    <a:extLst>
                      <a:ext uri="{FF2B5EF4-FFF2-40B4-BE49-F238E27FC236}">
                        <a16:creationId xmlns:a16="http://schemas.microsoft.com/office/drawing/2014/main" id="{AEF2DDAE-8195-43C0-99F1-D2AF718E24E0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V="1">
                    <a:off x="54" y="3101"/>
                    <a:ext cx="182" cy="194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3599" name="Line 111">
                    <a:extLst>
                      <a:ext uri="{FF2B5EF4-FFF2-40B4-BE49-F238E27FC236}">
                        <a16:creationId xmlns:a16="http://schemas.microsoft.com/office/drawing/2014/main" id="{495E6045-0125-47CA-BFD9-8553FD2F2810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>
                    <a:off x="336" y="3476"/>
                    <a:ext cx="176" cy="192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3600" name="Line 112">
                    <a:extLst>
                      <a:ext uri="{FF2B5EF4-FFF2-40B4-BE49-F238E27FC236}">
                        <a16:creationId xmlns:a16="http://schemas.microsoft.com/office/drawing/2014/main" id="{322801E4-BC6C-4FA5-AD50-8A7024EA8526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V="1">
                    <a:off x="3" y="2738"/>
                    <a:ext cx="14" cy="23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</p:grpSp>
          </p:grpSp>
        </p:grpSp>
        <p:grpSp>
          <p:nvGrpSpPr>
            <p:cNvPr id="63601" name="Group 113">
              <a:extLst>
                <a:ext uri="{FF2B5EF4-FFF2-40B4-BE49-F238E27FC236}">
                  <a16:creationId xmlns:a16="http://schemas.microsoft.com/office/drawing/2014/main" id="{A13753B1-41B0-4184-B1A4-1278E0794928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6" y="1326"/>
              <a:ext cx="3325" cy="2948"/>
              <a:chOff x="16" y="1326"/>
              <a:chExt cx="3325" cy="2948"/>
            </a:xfrm>
          </p:grpSpPr>
          <p:sp>
            <p:nvSpPr>
              <p:cNvPr id="63602" name="Freeform 114">
                <a:extLst>
                  <a:ext uri="{FF2B5EF4-FFF2-40B4-BE49-F238E27FC236}">
                    <a16:creationId xmlns:a16="http://schemas.microsoft.com/office/drawing/2014/main" id="{70EDD97C-D212-416B-8A01-DCDA3FE64F4E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16" y="2656"/>
                <a:ext cx="1440" cy="1618"/>
              </a:xfrm>
              <a:custGeom>
                <a:avLst/>
                <a:gdLst>
                  <a:gd name="T0" fmla="*/ 873 w 1435"/>
                  <a:gd name="T1" fmla="*/ 1150 h 1618"/>
                  <a:gd name="T2" fmla="*/ 741 w 1435"/>
                  <a:gd name="T3" fmla="*/ 1019 h 1618"/>
                  <a:gd name="T4" fmla="*/ 610 w 1435"/>
                  <a:gd name="T5" fmla="*/ 875 h 1618"/>
                  <a:gd name="T6" fmla="*/ 490 w 1435"/>
                  <a:gd name="T7" fmla="*/ 737 h 1618"/>
                  <a:gd name="T8" fmla="*/ 377 w 1435"/>
                  <a:gd name="T9" fmla="*/ 593 h 1618"/>
                  <a:gd name="T10" fmla="*/ 275 w 1435"/>
                  <a:gd name="T11" fmla="*/ 443 h 1618"/>
                  <a:gd name="T12" fmla="*/ 173 w 1435"/>
                  <a:gd name="T13" fmla="*/ 299 h 1618"/>
                  <a:gd name="T14" fmla="*/ 84 w 1435"/>
                  <a:gd name="T15" fmla="*/ 149 h 1618"/>
                  <a:gd name="T16" fmla="*/ 0 w 1435"/>
                  <a:gd name="T17" fmla="*/ 0 h 1618"/>
                  <a:gd name="T18" fmla="*/ 0 w 1435"/>
                  <a:gd name="T19" fmla="*/ 11 h 1618"/>
                  <a:gd name="T20" fmla="*/ 84 w 1435"/>
                  <a:gd name="T21" fmla="*/ 155 h 1618"/>
                  <a:gd name="T22" fmla="*/ 173 w 1435"/>
                  <a:gd name="T23" fmla="*/ 305 h 1618"/>
                  <a:gd name="T24" fmla="*/ 269 w 1435"/>
                  <a:gd name="T25" fmla="*/ 449 h 1618"/>
                  <a:gd name="T26" fmla="*/ 377 w 1435"/>
                  <a:gd name="T27" fmla="*/ 593 h 1618"/>
                  <a:gd name="T28" fmla="*/ 490 w 1435"/>
                  <a:gd name="T29" fmla="*/ 737 h 1618"/>
                  <a:gd name="T30" fmla="*/ 610 w 1435"/>
                  <a:gd name="T31" fmla="*/ 881 h 1618"/>
                  <a:gd name="T32" fmla="*/ 735 w 1435"/>
                  <a:gd name="T33" fmla="*/ 1019 h 1618"/>
                  <a:gd name="T34" fmla="*/ 873 w 1435"/>
                  <a:gd name="T35" fmla="*/ 1150 h 1618"/>
                  <a:gd name="T36" fmla="*/ 1010 w 1435"/>
                  <a:gd name="T37" fmla="*/ 1276 h 1618"/>
                  <a:gd name="T38" fmla="*/ 1148 w 1435"/>
                  <a:gd name="T39" fmla="*/ 1396 h 1618"/>
                  <a:gd name="T40" fmla="*/ 1286 w 1435"/>
                  <a:gd name="T41" fmla="*/ 1510 h 1618"/>
                  <a:gd name="T42" fmla="*/ 1429 w 1435"/>
                  <a:gd name="T43" fmla="*/ 1618 h 1618"/>
                  <a:gd name="T44" fmla="*/ 1435 w 1435"/>
                  <a:gd name="T45" fmla="*/ 1618 h 1618"/>
                  <a:gd name="T46" fmla="*/ 1292 w 1435"/>
                  <a:gd name="T47" fmla="*/ 1510 h 1618"/>
                  <a:gd name="T48" fmla="*/ 1154 w 1435"/>
                  <a:gd name="T49" fmla="*/ 1396 h 1618"/>
                  <a:gd name="T50" fmla="*/ 1010 w 1435"/>
                  <a:gd name="T51" fmla="*/ 1276 h 1618"/>
                  <a:gd name="T52" fmla="*/ 873 w 1435"/>
                  <a:gd name="T53" fmla="*/ 1150 h 1618"/>
                  <a:gd name="T54" fmla="*/ 873 w 1435"/>
                  <a:gd name="T55" fmla="*/ 1150 h 16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435" h="1618">
                    <a:moveTo>
                      <a:pt x="873" y="1150"/>
                    </a:moveTo>
                    <a:lnTo>
                      <a:pt x="741" y="1019"/>
                    </a:lnTo>
                    <a:lnTo>
                      <a:pt x="610" y="875"/>
                    </a:lnTo>
                    <a:lnTo>
                      <a:pt x="490" y="737"/>
                    </a:lnTo>
                    <a:lnTo>
                      <a:pt x="377" y="593"/>
                    </a:lnTo>
                    <a:lnTo>
                      <a:pt x="275" y="443"/>
                    </a:lnTo>
                    <a:lnTo>
                      <a:pt x="173" y="299"/>
                    </a:lnTo>
                    <a:lnTo>
                      <a:pt x="84" y="149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84" y="155"/>
                    </a:lnTo>
                    <a:lnTo>
                      <a:pt x="173" y="305"/>
                    </a:lnTo>
                    <a:lnTo>
                      <a:pt x="269" y="449"/>
                    </a:lnTo>
                    <a:lnTo>
                      <a:pt x="377" y="593"/>
                    </a:lnTo>
                    <a:lnTo>
                      <a:pt x="490" y="737"/>
                    </a:lnTo>
                    <a:lnTo>
                      <a:pt x="610" y="881"/>
                    </a:lnTo>
                    <a:lnTo>
                      <a:pt x="735" y="1019"/>
                    </a:lnTo>
                    <a:lnTo>
                      <a:pt x="873" y="1150"/>
                    </a:lnTo>
                    <a:lnTo>
                      <a:pt x="1010" y="1276"/>
                    </a:lnTo>
                    <a:lnTo>
                      <a:pt x="1148" y="1396"/>
                    </a:lnTo>
                    <a:lnTo>
                      <a:pt x="1286" y="1510"/>
                    </a:lnTo>
                    <a:lnTo>
                      <a:pt x="1429" y="1618"/>
                    </a:lnTo>
                    <a:lnTo>
                      <a:pt x="1435" y="1618"/>
                    </a:lnTo>
                    <a:lnTo>
                      <a:pt x="1292" y="1510"/>
                    </a:lnTo>
                    <a:lnTo>
                      <a:pt x="1154" y="1396"/>
                    </a:lnTo>
                    <a:lnTo>
                      <a:pt x="1010" y="1276"/>
                    </a:lnTo>
                    <a:lnTo>
                      <a:pt x="873" y="1150"/>
                    </a:lnTo>
                    <a:lnTo>
                      <a:pt x="873" y="115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63603" name="Freeform 115">
                <a:extLst>
                  <a:ext uri="{FF2B5EF4-FFF2-40B4-BE49-F238E27FC236}">
                    <a16:creationId xmlns:a16="http://schemas.microsoft.com/office/drawing/2014/main" id="{AED90811-27B5-4521-99BA-8DFD72A34923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16" y="2260"/>
                <a:ext cx="1673" cy="2014"/>
              </a:xfrm>
              <a:custGeom>
                <a:avLst/>
                <a:gdLst>
                  <a:gd name="T0" fmla="*/ 957 w 1668"/>
                  <a:gd name="T1" fmla="*/ 1463 h 2014"/>
                  <a:gd name="T2" fmla="*/ 789 w 1668"/>
                  <a:gd name="T3" fmla="*/ 1289 h 2014"/>
                  <a:gd name="T4" fmla="*/ 634 w 1668"/>
                  <a:gd name="T5" fmla="*/ 1115 h 2014"/>
                  <a:gd name="T6" fmla="*/ 490 w 1668"/>
                  <a:gd name="T7" fmla="*/ 929 h 2014"/>
                  <a:gd name="T8" fmla="*/ 365 w 1668"/>
                  <a:gd name="T9" fmla="*/ 743 h 2014"/>
                  <a:gd name="T10" fmla="*/ 251 w 1668"/>
                  <a:gd name="T11" fmla="*/ 557 h 2014"/>
                  <a:gd name="T12" fmla="*/ 149 w 1668"/>
                  <a:gd name="T13" fmla="*/ 372 h 2014"/>
                  <a:gd name="T14" fmla="*/ 66 w 1668"/>
                  <a:gd name="T15" fmla="*/ 186 h 2014"/>
                  <a:gd name="T16" fmla="*/ 0 w 1668"/>
                  <a:gd name="T17" fmla="*/ 0 h 2014"/>
                  <a:gd name="T18" fmla="*/ 0 w 1668"/>
                  <a:gd name="T19" fmla="*/ 12 h 2014"/>
                  <a:gd name="T20" fmla="*/ 66 w 1668"/>
                  <a:gd name="T21" fmla="*/ 198 h 2014"/>
                  <a:gd name="T22" fmla="*/ 149 w 1668"/>
                  <a:gd name="T23" fmla="*/ 384 h 2014"/>
                  <a:gd name="T24" fmla="*/ 251 w 1668"/>
                  <a:gd name="T25" fmla="*/ 569 h 2014"/>
                  <a:gd name="T26" fmla="*/ 365 w 1668"/>
                  <a:gd name="T27" fmla="*/ 755 h 2014"/>
                  <a:gd name="T28" fmla="*/ 490 w 1668"/>
                  <a:gd name="T29" fmla="*/ 935 h 2014"/>
                  <a:gd name="T30" fmla="*/ 634 w 1668"/>
                  <a:gd name="T31" fmla="*/ 1115 h 2014"/>
                  <a:gd name="T32" fmla="*/ 789 w 1668"/>
                  <a:gd name="T33" fmla="*/ 1295 h 2014"/>
                  <a:gd name="T34" fmla="*/ 957 w 1668"/>
                  <a:gd name="T35" fmla="*/ 1463 h 2014"/>
                  <a:gd name="T36" fmla="*/ 1130 w 1668"/>
                  <a:gd name="T37" fmla="*/ 1618 h 2014"/>
                  <a:gd name="T38" fmla="*/ 1303 w 1668"/>
                  <a:gd name="T39" fmla="*/ 1762 h 2014"/>
                  <a:gd name="T40" fmla="*/ 1483 w 1668"/>
                  <a:gd name="T41" fmla="*/ 1894 h 2014"/>
                  <a:gd name="T42" fmla="*/ 1662 w 1668"/>
                  <a:gd name="T43" fmla="*/ 2014 h 2014"/>
                  <a:gd name="T44" fmla="*/ 1668 w 1668"/>
                  <a:gd name="T45" fmla="*/ 2014 h 2014"/>
                  <a:gd name="T46" fmla="*/ 1483 w 1668"/>
                  <a:gd name="T47" fmla="*/ 1894 h 2014"/>
                  <a:gd name="T48" fmla="*/ 1303 w 1668"/>
                  <a:gd name="T49" fmla="*/ 1762 h 2014"/>
                  <a:gd name="T50" fmla="*/ 1130 w 1668"/>
                  <a:gd name="T51" fmla="*/ 1618 h 2014"/>
                  <a:gd name="T52" fmla="*/ 957 w 1668"/>
                  <a:gd name="T53" fmla="*/ 1463 h 2014"/>
                  <a:gd name="T54" fmla="*/ 957 w 1668"/>
                  <a:gd name="T55" fmla="*/ 1463 h 20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668" h="2014">
                    <a:moveTo>
                      <a:pt x="957" y="1463"/>
                    </a:moveTo>
                    <a:lnTo>
                      <a:pt x="789" y="1289"/>
                    </a:lnTo>
                    <a:lnTo>
                      <a:pt x="634" y="1115"/>
                    </a:lnTo>
                    <a:lnTo>
                      <a:pt x="490" y="929"/>
                    </a:lnTo>
                    <a:lnTo>
                      <a:pt x="365" y="743"/>
                    </a:lnTo>
                    <a:lnTo>
                      <a:pt x="251" y="557"/>
                    </a:lnTo>
                    <a:lnTo>
                      <a:pt x="149" y="372"/>
                    </a:lnTo>
                    <a:lnTo>
                      <a:pt x="66" y="186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6" y="198"/>
                    </a:lnTo>
                    <a:lnTo>
                      <a:pt x="149" y="384"/>
                    </a:lnTo>
                    <a:lnTo>
                      <a:pt x="251" y="569"/>
                    </a:lnTo>
                    <a:lnTo>
                      <a:pt x="365" y="755"/>
                    </a:lnTo>
                    <a:lnTo>
                      <a:pt x="490" y="935"/>
                    </a:lnTo>
                    <a:lnTo>
                      <a:pt x="634" y="1115"/>
                    </a:lnTo>
                    <a:lnTo>
                      <a:pt x="789" y="1295"/>
                    </a:lnTo>
                    <a:lnTo>
                      <a:pt x="957" y="1463"/>
                    </a:lnTo>
                    <a:lnTo>
                      <a:pt x="1130" y="1618"/>
                    </a:lnTo>
                    <a:lnTo>
                      <a:pt x="1303" y="1762"/>
                    </a:lnTo>
                    <a:lnTo>
                      <a:pt x="1483" y="1894"/>
                    </a:lnTo>
                    <a:lnTo>
                      <a:pt x="1662" y="2014"/>
                    </a:lnTo>
                    <a:lnTo>
                      <a:pt x="1668" y="2014"/>
                    </a:lnTo>
                    <a:lnTo>
                      <a:pt x="1483" y="1894"/>
                    </a:lnTo>
                    <a:lnTo>
                      <a:pt x="1303" y="1762"/>
                    </a:lnTo>
                    <a:lnTo>
                      <a:pt x="1130" y="1618"/>
                    </a:lnTo>
                    <a:lnTo>
                      <a:pt x="957" y="1463"/>
                    </a:lnTo>
                    <a:lnTo>
                      <a:pt x="957" y="146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63604" name="Rectangle 116">
                <a:extLst>
                  <a:ext uri="{FF2B5EF4-FFF2-40B4-BE49-F238E27FC236}">
                    <a16:creationId xmlns:a16="http://schemas.microsoft.com/office/drawing/2014/main" id="{DC0E0B4D-6E8F-498A-A06E-916EBC1ECB35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 rot="-2488720">
                <a:off x="1988" y="1919"/>
                <a:ext cx="1353" cy="1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accent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63605" name="Rectangle 117">
                <a:extLst>
                  <a:ext uri="{FF2B5EF4-FFF2-40B4-BE49-F238E27FC236}">
                    <a16:creationId xmlns:a16="http://schemas.microsoft.com/office/drawing/2014/main" id="{AB6C4F7C-00E1-4CAE-BC25-B6B8AD304CEC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 rot="-5087790">
                <a:off x="1964" y="2613"/>
                <a:ext cx="2217" cy="1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accent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63606" name="Rectangle 118">
                <a:extLst>
                  <a:ext uri="{FF2B5EF4-FFF2-40B4-BE49-F238E27FC236}">
                    <a16:creationId xmlns:a16="http://schemas.microsoft.com/office/drawing/2014/main" id="{E6DE6857-1CFA-48D5-B1CF-1C34BAFB8C7E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 rot="-3417299">
                <a:off x="1019" y="2694"/>
                <a:ext cx="2678" cy="1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accent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63607" name="Rectangle 119">
                <a:extLst>
                  <a:ext uri="{FF2B5EF4-FFF2-40B4-BE49-F238E27FC236}">
                    <a16:creationId xmlns:a16="http://schemas.microsoft.com/office/drawing/2014/main" id="{4125B334-EFBE-4A6C-849D-7D7FF7E0A036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 rot="-835848">
                <a:off x="688" y="1748"/>
                <a:ext cx="2390" cy="1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accent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grpSp>
            <p:nvGrpSpPr>
              <p:cNvPr id="63608" name="Group 120">
                <a:extLst>
                  <a:ext uri="{FF2B5EF4-FFF2-40B4-BE49-F238E27FC236}">
                    <a16:creationId xmlns:a16="http://schemas.microsoft.com/office/drawing/2014/main" id="{269B09D2-8A3C-45A3-819D-89604104D0BB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3046" y="1326"/>
                <a:ext cx="259" cy="299"/>
                <a:chOff x="3042" y="1265"/>
                <a:chExt cx="367" cy="424"/>
              </a:xfrm>
            </p:grpSpPr>
            <p:sp>
              <p:nvSpPr>
                <p:cNvPr id="63609" name="Oval 121">
                  <a:extLst>
                    <a:ext uri="{FF2B5EF4-FFF2-40B4-BE49-F238E27FC236}">
                      <a16:creationId xmlns:a16="http://schemas.microsoft.com/office/drawing/2014/main" id="{6A95BF4A-4398-4D0B-B827-233E232FE0F2}"/>
                    </a:ext>
                  </a:extLst>
                </p:cNvPr>
                <p:cNvSpPr>
                  <a:spLocks noChangeAspect="1" noChangeArrowheads="1"/>
                </p:cNvSpPr>
                <p:nvPr userDrawn="1"/>
              </p:nvSpPr>
              <p:spPr bwMode="hidden">
                <a:xfrm rot="2828979">
                  <a:off x="2982" y="1467"/>
                  <a:ext cx="282" cy="161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63610" name="Freeform 122">
                  <a:extLst>
                    <a:ext uri="{FF2B5EF4-FFF2-40B4-BE49-F238E27FC236}">
                      <a16:creationId xmlns:a16="http://schemas.microsoft.com/office/drawing/2014/main" id="{3380F57E-F817-450B-B511-C33B43B1A59A}"/>
                    </a:ext>
                  </a:extLst>
                </p:cNvPr>
                <p:cNvSpPr>
                  <a:spLocks noChangeAspect="1"/>
                </p:cNvSpPr>
                <p:nvPr userDrawn="1"/>
              </p:nvSpPr>
              <p:spPr bwMode="hidden">
                <a:xfrm>
                  <a:off x="3070" y="1374"/>
                  <a:ext cx="227" cy="222"/>
                </a:xfrm>
                <a:custGeom>
                  <a:avLst/>
                  <a:gdLst>
                    <a:gd name="T0" fmla="*/ 227 w 227"/>
                    <a:gd name="T1" fmla="*/ 134 h 222"/>
                    <a:gd name="T2" fmla="*/ 203 w 227"/>
                    <a:gd name="T3" fmla="*/ 144 h 222"/>
                    <a:gd name="T4" fmla="*/ 179 w 227"/>
                    <a:gd name="T5" fmla="*/ 138 h 222"/>
                    <a:gd name="T6" fmla="*/ 149 w 227"/>
                    <a:gd name="T7" fmla="*/ 126 h 222"/>
                    <a:gd name="T8" fmla="*/ 126 w 227"/>
                    <a:gd name="T9" fmla="*/ 102 h 222"/>
                    <a:gd name="T10" fmla="*/ 102 w 227"/>
                    <a:gd name="T11" fmla="*/ 72 h 222"/>
                    <a:gd name="T12" fmla="*/ 84 w 227"/>
                    <a:gd name="T13" fmla="*/ 48 h 222"/>
                    <a:gd name="T14" fmla="*/ 78 w 227"/>
                    <a:gd name="T15" fmla="*/ 24 h 222"/>
                    <a:gd name="T16" fmla="*/ 84 w 227"/>
                    <a:gd name="T17" fmla="*/ 0 h 222"/>
                    <a:gd name="T18" fmla="*/ 84 w 227"/>
                    <a:gd name="T19" fmla="*/ 0 h 222"/>
                    <a:gd name="T20" fmla="*/ 78 w 227"/>
                    <a:gd name="T21" fmla="*/ 0 h 222"/>
                    <a:gd name="T22" fmla="*/ 18 w 227"/>
                    <a:gd name="T23" fmla="*/ 60 h 222"/>
                    <a:gd name="T24" fmla="*/ 0 w 227"/>
                    <a:gd name="T25" fmla="*/ 90 h 222"/>
                    <a:gd name="T26" fmla="*/ 0 w 227"/>
                    <a:gd name="T27" fmla="*/ 120 h 222"/>
                    <a:gd name="T28" fmla="*/ 12 w 227"/>
                    <a:gd name="T29" fmla="*/ 156 h 222"/>
                    <a:gd name="T30" fmla="*/ 36 w 227"/>
                    <a:gd name="T31" fmla="*/ 192 h 222"/>
                    <a:gd name="T32" fmla="*/ 66 w 227"/>
                    <a:gd name="T33" fmla="*/ 216 h 222"/>
                    <a:gd name="T34" fmla="*/ 96 w 227"/>
                    <a:gd name="T35" fmla="*/ 222 h 222"/>
                    <a:gd name="T36" fmla="*/ 126 w 227"/>
                    <a:gd name="T37" fmla="*/ 222 h 222"/>
                    <a:gd name="T38" fmla="*/ 155 w 227"/>
                    <a:gd name="T39" fmla="*/ 210 h 222"/>
                    <a:gd name="T40" fmla="*/ 227 w 227"/>
                    <a:gd name="T41" fmla="*/ 138 h 222"/>
                    <a:gd name="T42" fmla="*/ 227 w 227"/>
                    <a:gd name="T43" fmla="*/ 134 h 2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27" h="222">
                      <a:moveTo>
                        <a:pt x="227" y="134"/>
                      </a:moveTo>
                      <a:lnTo>
                        <a:pt x="203" y="144"/>
                      </a:lnTo>
                      <a:lnTo>
                        <a:pt x="179" y="138"/>
                      </a:lnTo>
                      <a:lnTo>
                        <a:pt x="149" y="126"/>
                      </a:lnTo>
                      <a:lnTo>
                        <a:pt x="126" y="102"/>
                      </a:lnTo>
                      <a:lnTo>
                        <a:pt x="102" y="72"/>
                      </a:lnTo>
                      <a:lnTo>
                        <a:pt x="84" y="48"/>
                      </a:lnTo>
                      <a:lnTo>
                        <a:pt x="78" y="24"/>
                      </a:lnTo>
                      <a:lnTo>
                        <a:pt x="84" y="0"/>
                      </a:lnTo>
                      <a:lnTo>
                        <a:pt x="84" y="0"/>
                      </a:lnTo>
                      <a:lnTo>
                        <a:pt x="78" y="0"/>
                      </a:lnTo>
                      <a:lnTo>
                        <a:pt x="18" y="60"/>
                      </a:lnTo>
                      <a:lnTo>
                        <a:pt x="0" y="90"/>
                      </a:lnTo>
                      <a:lnTo>
                        <a:pt x="0" y="120"/>
                      </a:lnTo>
                      <a:lnTo>
                        <a:pt x="12" y="156"/>
                      </a:lnTo>
                      <a:lnTo>
                        <a:pt x="36" y="192"/>
                      </a:lnTo>
                      <a:lnTo>
                        <a:pt x="66" y="216"/>
                      </a:lnTo>
                      <a:lnTo>
                        <a:pt x="96" y="222"/>
                      </a:lnTo>
                      <a:lnTo>
                        <a:pt x="126" y="222"/>
                      </a:lnTo>
                      <a:lnTo>
                        <a:pt x="155" y="210"/>
                      </a:lnTo>
                      <a:lnTo>
                        <a:pt x="227" y="138"/>
                      </a:lnTo>
                      <a:lnTo>
                        <a:pt x="227" y="134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63611" name="Freeform 123">
                  <a:extLst>
                    <a:ext uri="{FF2B5EF4-FFF2-40B4-BE49-F238E27FC236}">
                      <a16:creationId xmlns:a16="http://schemas.microsoft.com/office/drawing/2014/main" id="{154C16C4-DB10-4FD7-8335-57D16537383F}"/>
                    </a:ext>
                  </a:extLst>
                </p:cNvPr>
                <p:cNvSpPr>
                  <a:spLocks noChangeAspect="1"/>
                </p:cNvSpPr>
                <p:nvPr userDrawn="1"/>
              </p:nvSpPr>
              <p:spPr bwMode="hidden">
                <a:xfrm>
                  <a:off x="3144" y="1365"/>
                  <a:ext cx="163" cy="155"/>
                </a:xfrm>
                <a:custGeom>
                  <a:avLst/>
                  <a:gdLst>
                    <a:gd name="T0" fmla="*/ 221 w 233"/>
                    <a:gd name="T1" fmla="*/ 216 h 234"/>
                    <a:gd name="T2" fmla="*/ 192 w 233"/>
                    <a:gd name="T3" fmla="*/ 234 h 234"/>
                    <a:gd name="T4" fmla="*/ 150 w 233"/>
                    <a:gd name="T5" fmla="*/ 234 h 234"/>
                    <a:gd name="T6" fmla="*/ 102 w 233"/>
                    <a:gd name="T7" fmla="*/ 210 h 234"/>
                    <a:gd name="T8" fmla="*/ 54 w 233"/>
                    <a:gd name="T9" fmla="*/ 174 h 234"/>
                    <a:gd name="T10" fmla="*/ 24 w 233"/>
                    <a:gd name="T11" fmla="*/ 132 h 234"/>
                    <a:gd name="T12" fmla="*/ 6 w 233"/>
                    <a:gd name="T13" fmla="*/ 84 h 234"/>
                    <a:gd name="T14" fmla="*/ 0 w 233"/>
                    <a:gd name="T15" fmla="*/ 42 h 234"/>
                    <a:gd name="T16" fmla="*/ 12 w 233"/>
                    <a:gd name="T17" fmla="*/ 12 h 234"/>
                    <a:gd name="T18" fmla="*/ 48 w 233"/>
                    <a:gd name="T19" fmla="*/ 0 h 234"/>
                    <a:gd name="T20" fmla="*/ 84 w 233"/>
                    <a:gd name="T21" fmla="*/ 0 h 234"/>
                    <a:gd name="T22" fmla="*/ 132 w 233"/>
                    <a:gd name="T23" fmla="*/ 18 h 234"/>
                    <a:gd name="T24" fmla="*/ 174 w 233"/>
                    <a:gd name="T25" fmla="*/ 54 h 234"/>
                    <a:gd name="T26" fmla="*/ 210 w 233"/>
                    <a:gd name="T27" fmla="*/ 102 h 234"/>
                    <a:gd name="T28" fmla="*/ 233 w 233"/>
                    <a:gd name="T29" fmla="*/ 144 h 234"/>
                    <a:gd name="T30" fmla="*/ 233 w 233"/>
                    <a:gd name="T31" fmla="*/ 186 h 234"/>
                    <a:gd name="T32" fmla="*/ 221 w 233"/>
                    <a:gd name="T33" fmla="*/ 216 h 234"/>
                    <a:gd name="T34" fmla="*/ 221 w 233"/>
                    <a:gd name="T35" fmla="*/ 216 h 2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233" h="234">
                      <a:moveTo>
                        <a:pt x="221" y="216"/>
                      </a:moveTo>
                      <a:lnTo>
                        <a:pt x="192" y="234"/>
                      </a:lnTo>
                      <a:lnTo>
                        <a:pt x="150" y="234"/>
                      </a:lnTo>
                      <a:lnTo>
                        <a:pt x="102" y="210"/>
                      </a:lnTo>
                      <a:lnTo>
                        <a:pt x="54" y="174"/>
                      </a:lnTo>
                      <a:lnTo>
                        <a:pt x="24" y="132"/>
                      </a:lnTo>
                      <a:lnTo>
                        <a:pt x="6" y="84"/>
                      </a:lnTo>
                      <a:lnTo>
                        <a:pt x="0" y="42"/>
                      </a:lnTo>
                      <a:lnTo>
                        <a:pt x="12" y="12"/>
                      </a:lnTo>
                      <a:lnTo>
                        <a:pt x="48" y="0"/>
                      </a:lnTo>
                      <a:lnTo>
                        <a:pt x="84" y="0"/>
                      </a:lnTo>
                      <a:lnTo>
                        <a:pt x="132" y="18"/>
                      </a:lnTo>
                      <a:lnTo>
                        <a:pt x="174" y="54"/>
                      </a:lnTo>
                      <a:lnTo>
                        <a:pt x="210" y="102"/>
                      </a:lnTo>
                      <a:lnTo>
                        <a:pt x="233" y="144"/>
                      </a:lnTo>
                      <a:lnTo>
                        <a:pt x="233" y="186"/>
                      </a:lnTo>
                      <a:lnTo>
                        <a:pt x="221" y="216"/>
                      </a:lnTo>
                      <a:lnTo>
                        <a:pt x="221" y="216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63612" name="Freeform 124">
                  <a:extLst>
                    <a:ext uri="{FF2B5EF4-FFF2-40B4-BE49-F238E27FC236}">
                      <a16:creationId xmlns:a16="http://schemas.microsoft.com/office/drawing/2014/main" id="{B674BE96-E68C-45A3-8239-16864B370A4B}"/>
                    </a:ext>
                  </a:extLst>
                </p:cNvPr>
                <p:cNvSpPr>
                  <a:spLocks noChangeAspect="1"/>
                </p:cNvSpPr>
                <p:nvPr userDrawn="1"/>
              </p:nvSpPr>
              <p:spPr bwMode="hidden">
                <a:xfrm>
                  <a:off x="3202" y="1272"/>
                  <a:ext cx="203" cy="198"/>
                </a:xfrm>
                <a:custGeom>
                  <a:avLst/>
                  <a:gdLst>
                    <a:gd name="T0" fmla="*/ 179 w 203"/>
                    <a:gd name="T1" fmla="*/ 18 h 198"/>
                    <a:gd name="T2" fmla="*/ 197 w 203"/>
                    <a:gd name="T3" fmla="*/ 48 h 198"/>
                    <a:gd name="T4" fmla="*/ 203 w 203"/>
                    <a:gd name="T5" fmla="*/ 60 h 198"/>
                    <a:gd name="T6" fmla="*/ 197 w 203"/>
                    <a:gd name="T7" fmla="*/ 66 h 198"/>
                    <a:gd name="T8" fmla="*/ 65 w 203"/>
                    <a:gd name="T9" fmla="*/ 192 h 198"/>
                    <a:gd name="T10" fmla="*/ 59 w 203"/>
                    <a:gd name="T11" fmla="*/ 198 h 198"/>
                    <a:gd name="T12" fmla="*/ 47 w 203"/>
                    <a:gd name="T13" fmla="*/ 192 h 198"/>
                    <a:gd name="T14" fmla="*/ 17 w 203"/>
                    <a:gd name="T15" fmla="*/ 174 h 198"/>
                    <a:gd name="T16" fmla="*/ 0 w 203"/>
                    <a:gd name="T17" fmla="*/ 150 h 198"/>
                    <a:gd name="T18" fmla="*/ 0 w 203"/>
                    <a:gd name="T19" fmla="*/ 126 h 198"/>
                    <a:gd name="T20" fmla="*/ 131 w 203"/>
                    <a:gd name="T21" fmla="*/ 0 h 198"/>
                    <a:gd name="T22" fmla="*/ 155 w 203"/>
                    <a:gd name="T23" fmla="*/ 0 h 198"/>
                    <a:gd name="T24" fmla="*/ 179 w 203"/>
                    <a:gd name="T25" fmla="*/ 18 h 198"/>
                    <a:gd name="T26" fmla="*/ 179 w 203"/>
                    <a:gd name="T27" fmla="*/ 18 h 1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03" h="198">
                      <a:moveTo>
                        <a:pt x="179" y="18"/>
                      </a:moveTo>
                      <a:lnTo>
                        <a:pt x="197" y="48"/>
                      </a:lnTo>
                      <a:lnTo>
                        <a:pt x="203" y="60"/>
                      </a:lnTo>
                      <a:lnTo>
                        <a:pt x="197" y="66"/>
                      </a:lnTo>
                      <a:lnTo>
                        <a:pt x="65" y="192"/>
                      </a:lnTo>
                      <a:lnTo>
                        <a:pt x="59" y="198"/>
                      </a:lnTo>
                      <a:lnTo>
                        <a:pt x="47" y="192"/>
                      </a:lnTo>
                      <a:lnTo>
                        <a:pt x="17" y="174"/>
                      </a:lnTo>
                      <a:lnTo>
                        <a:pt x="0" y="150"/>
                      </a:lnTo>
                      <a:lnTo>
                        <a:pt x="0" y="126"/>
                      </a:lnTo>
                      <a:lnTo>
                        <a:pt x="131" y="0"/>
                      </a:lnTo>
                      <a:lnTo>
                        <a:pt x="155" y="0"/>
                      </a:lnTo>
                      <a:lnTo>
                        <a:pt x="179" y="18"/>
                      </a:lnTo>
                      <a:lnTo>
                        <a:pt x="179" y="1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63613" name="Freeform 125">
                  <a:extLst>
                    <a:ext uri="{FF2B5EF4-FFF2-40B4-BE49-F238E27FC236}">
                      <a16:creationId xmlns:a16="http://schemas.microsoft.com/office/drawing/2014/main" id="{FF4D8F2D-15F6-4C89-B2B2-65E31322D314}"/>
                    </a:ext>
                  </a:extLst>
                </p:cNvPr>
                <p:cNvSpPr>
                  <a:spLocks noChangeAspect="1"/>
                </p:cNvSpPr>
                <p:nvPr userDrawn="1"/>
              </p:nvSpPr>
              <p:spPr bwMode="hidden">
                <a:xfrm>
                  <a:off x="3330" y="1265"/>
                  <a:ext cx="79" cy="74"/>
                </a:xfrm>
                <a:custGeom>
                  <a:avLst/>
                  <a:gdLst>
                    <a:gd name="T0" fmla="*/ 221 w 233"/>
                    <a:gd name="T1" fmla="*/ 216 h 234"/>
                    <a:gd name="T2" fmla="*/ 192 w 233"/>
                    <a:gd name="T3" fmla="*/ 234 h 234"/>
                    <a:gd name="T4" fmla="*/ 150 w 233"/>
                    <a:gd name="T5" fmla="*/ 234 h 234"/>
                    <a:gd name="T6" fmla="*/ 102 w 233"/>
                    <a:gd name="T7" fmla="*/ 210 h 234"/>
                    <a:gd name="T8" fmla="*/ 54 w 233"/>
                    <a:gd name="T9" fmla="*/ 174 h 234"/>
                    <a:gd name="T10" fmla="*/ 24 w 233"/>
                    <a:gd name="T11" fmla="*/ 132 h 234"/>
                    <a:gd name="T12" fmla="*/ 6 w 233"/>
                    <a:gd name="T13" fmla="*/ 84 h 234"/>
                    <a:gd name="T14" fmla="*/ 0 w 233"/>
                    <a:gd name="T15" fmla="*/ 42 h 234"/>
                    <a:gd name="T16" fmla="*/ 12 w 233"/>
                    <a:gd name="T17" fmla="*/ 12 h 234"/>
                    <a:gd name="T18" fmla="*/ 48 w 233"/>
                    <a:gd name="T19" fmla="*/ 0 h 234"/>
                    <a:gd name="T20" fmla="*/ 84 w 233"/>
                    <a:gd name="T21" fmla="*/ 0 h 234"/>
                    <a:gd name="T22" fmla="*/ 132 w 233"/>
                    <a:gd name="T23" fmla="*/ 18 h 234"/>
                    <a:gd name="T24" fmla="*/ 174 w 233"/>
                    <a:gd name="T25" fmla="*/ 54 h 234"/>
                    <a:gd name="T26" fmla="*/ 210 w 233"/>
                    <a:gd name="T27" fmla="*/ 102 h 234"/>
                    <a:gd name="T28" fmla="*/ 233 w 233"/>
                    <a:gd name="T29" fmla="*/ 144 h 234"/>
                    <a:gd name="T30" fmla="*/ 233 w 233"/>
                    <a:gd name="T31" fmla="*/ 186 h 234"/>
                    <a:gd name="T32" fmla="*/ 221 w 233"/>
                    <a:gd name="T33" fmla="*/ 216 h 234"/>
                    <a:gd name="T34" fmla="*/ 221 w 233"/>
                    <a:gd name="T35" fmla="*/ 216 h 2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233" h="234">
                      <a:moveTo>
                        <a:pt x="221" y="216"/>
                      </a:moveTo>
                      <a:lnTo>
                        <a:pt x="192" y="234"/>
                      </a:lnTo>
                      <a:lnTo>
                        <a:pt x="150" y="234"/>
                      </a:lnTo>
                      <a:lnTo>
                        <a:pt x="102" y="210"/>
                      </a:lnTo>
                      <a:lnTo>
                        <a:pt x="54" y="174"/>
                      </a:lnTo>
                      <a:lnTo>
                        <a:pt x="24" y="132"/>
                      </a:lnTo>
                      <a:lnTo>
                        <a:pt x="6" y="84"/>
                      </a:lnTo>
                      <a:lnTo>
                        <a:pt x="0" y="42"/>
                      </a:lnTo>
                      <a:lnTo>
                        <a:pt x="12" y="12"/>
                      </a:lnTo>
                      <a:lnTo>
                        <a:pt x="48" y="0"/>
                      </a:lnTo>
                      <a:lnTo>
                        <a:pt x="84" y="0"/>
                      </a:lnTo>
                      <a:lnTo>
                        <a:pt x="132" y="18"/>
                      </a:lnTo>
                      <a:lnTo>
                        <a:pt x="174" y="54"/>
                      </a:lnTo>
                      <a:lnTo>
                        <a:pt x="210" y="102"/>
                      </a:lnTo>
                      <a:lnTo>
                        <a:pt x="233" y="144"/>
                      </a:lnTo>
                      <a:lnTo>
                        <a:pt x="233" y="186"/>
                      </a:lnTo>
                      <a:lnTo>
                        <a:pt x="221" y="216"/>
                      </a:lnTo>
                      <a:lnTo>
                        <a:pt x="221" y="216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</p:grpSp>
        </p:grpSp>
      </p:grpSp>
      <p:sp>
        <p:nvSpPr>
          <p:cNvPr id="63614" name="Rectangle 126">
            <a:extLst>
              <a:ext uri="{FF2B5EF4-FFF2-40B4-BE49-F238E27FC236}">
                <a16:creationId xmlns:a16="http://schemas.microsoft.com/office/drawing/2014/main" id="{42AC7CFF-93BF-4FF5-A8A9-6B0314FADB8B}"/>
              </a:ext>
            </a:extLst>
          </p:cNvPr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00200"/>
            <a:ext cx="7772400" cy="197326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 altLang="it-IT" noProof="0"/>
              <a:t>Fare clic per modificare lo stile del titolo</a:t>
            </a:r>
          </a:p>
        </p:txBody>
      </p:sp>
      <p:sp>
        <p:nvSpPr>
          <p:cNvPr id="63615" name="Rectangle 127">
            <a:extLst>
              <a:ext uri="{FF2B5EF4-FFF2-40B4-BE49-F238E27FC236}">
                <a16:creationId xmlns:a16="http://schemas.microsoft.com/office/drawing/2014/main" id="{F677783D-BEF6-4AEB-9448-BE54EA8031AA}"/>
              </a:ext>
            </a:extLst>
          </p:cNvPr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fr-FR" altLang="it-IT" noProof="0"/>
              <a:t>Fare clic per modificare lo stile del sottotitolo dello schema</a:t>
            </a:r>
          </a:p>
        </p:txBody>
      </p:sp>
      <p:sp>
        <p:nvSpPr>
          <p:cNvPr id="63616" name="Rectangle 128">
            <a:extLst>
              <a:ext uri="{FF2B5EF4-FFF2-40B4-BE49-F238E27FC236}">
                <a16:creationId xmlns:a16="http://schemas.microsoft.com/office/drawing/2014/main" id="{498EA156-5D7E-4222-8B5F-FBFABF07FB2E}"/>
              </a:ext>
            </a:extLst>
          </p:cNvPr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>
                <a:effectLst/>
              </a:defRPr>
            </a:lvl1pPr>
          </a:lstStyle>
          <a:p>
            <a:endParaRPr lang="fr-FR" altLang="it-IT"/>
          </a:p>
        </p:txBody>
      </p:sp>
      <p:sp>
        <p:nvSpPr>
          <p:cNvPr id="63617" name="Rectangle 129">
            <a:extLst>
              <a:ext uri="{FF2B5EF4-FFF2-40B4-BE49-F238E27FC236}">
                <a16:creationId xmlns:a16="http://schemas.microsoft.com/office/drawing/2014/main" id="{495EFEC7-89A7-456E-9EBC-B0D8D59D75C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>
                <a:effectLst/>
              </a:defRPr>
            </a:lvl1pPr>
          </a:lstStyle>
          <a:p>
            <a:endParaRPr lang="fr-FR" altLang="it-IT"/>
          </a:p>
        </p:txBody>
      </p:sp>
      <p:sp>
        <p:nvSpPr>
          <p:cNvPr id="63618" name="Rectangle 130">
            <a:extLst>
              <a:ext uri="{FF2B5EF4-FFF2-40B4-BE49-F238E27FC236}">
                <a16:creationId xmlns:a16="http://schemas.microsoft.com/office/drawing/2014/main" id="{C3858D74-C275-4915-8AD2-51FA09A7CF67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>
                <a:effectLst/>
              </a:defRPr>
            </a:lvl1pPr>
          </a:lstStyle>
          <a:p>
            <a:fld id="{6A532473-5C0A-4D30-B078-F64E35D59735}" type="slidenum">
              <a:rPr lang="fr-FR" altLang="it-IT"/>
              <a:pPr/>
              <a:t>‹N›</a:t>
            </a:fld>
            <a:endParaRPr lang="fr-FR" alt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4AD5D3D-A108-4369-B578-7F1B734A60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E8C8FBC-18ED-4B0A-AA15-6C2B26C27C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D9B6601-6DF0-4F4C-95A0-5F84F887C2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B049B3C-EDA8-491F-B1E8-3539EDDD0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70C3311-55AD-4DED-AA7B-CF82C19D1F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0AE432-1CAA-4AB8-A70F-FF1768EACA6A}" type="slidenum">
              <a:rPr lang="fr-FR" altLang="it-IT"/>
              <a:pPr/>
              <a:t>‹N›</a:t>
            </a:fld>
            <a:endParaRPr lang="fr-FR" altLang="it-IT"/>
          </a:p>
        </p:txBody>
      </p:sp>
    </p:spTree>
    <p:extLst>
      <p:ext uri="{BB962C8B-B14F-4D97-AF65-F5344CB8AC3E}">
        <p14:creationId xmlns:p14="http://schemas.microsoft.com/office/powerpoint/2010/main" val="23920075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5CB4A78-1A6F-4327-AFC3-98484B0E02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F7B79C1-48B2-4E74-9A8C-62D44613F0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0149F92-77BF-4976-9593-2AA0741F7A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CD465D5-203E-44E9-B4C5-33ADBB50F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DDACD00-2424-4AAF-B581-0B3E7EB443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ACBFF4-0FB3-4BEC-A411-2280C57C3416}" type="slidenum">
              <a:rPr lang="fr-FR" altLang="it-IT"/>
              <a:pPr/>
              <a:t>‹N›</a:t>
            </a:fld>
            <a:endParaRPr lang="fr-FR" altLang="it-IT"/>
          </a:p>
        </p:txBody>
      </p:sp>
    </p:spTree>
    <p:extLst>
      <p:ext uri="{BB962C8B-B14F-4D97-AF65-F5344CB8AC3E}">
        <p14:creationId xmlns:p14="http://schemas.microsoft.com/office/powerpoint/2010/main" val="6901419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734AB26-7ED1-4DFA-9E08-C56FFDB6D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DC539F9-8B68-46C3-95C8-05FFD2D99A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005BB6E1-6E11-41BC-AD2B-B7E46668DB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B1F3EDBB-E5ED-4958-A484-5373D49E7F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050C385F-8D4A-4A8F-B611-15A61BCC48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6E4DA5C-A7B0-48CF-BF8A-F927D096EA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285B85-116F-43A7-9E6E-82AD1DD9E3F7}" type="slidenum">
              <a:rPr lang="fr-FR" altLang="it-IT"/>
              <a:pPr/>
              <a:t>‹N›</a:t>
            </a:fld>
            <a:endParaRPr lang="fr-FR" altLang="it-IT"/>
          </a:p>
        </p:txBody>
      </p:sp>
    </p:spTree>
    <p:extLst>
      <p:ext uri="{BB962C8B-B14F-4D97-AF65-F5344CB8AC3E}">
        <p14:creationId xmlns:p14="http://schemas.microsoft.com/office/powerpoint/2010/main" val="5961735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CAADC6B-63F4-4737-A0BF-DAF72EEBE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E1E585B-B0D7-4E5C-B8F0-7283C59B5D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49246468-73AB-428C-866B-5548977A32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062A9A2C-FFE6-41A3-941F-A24DBFEC2A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6372AE2D-DDEE-4641-9C90-FDA510A7EA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9B64BF2D-F1EA-4A63-9F1B-49C6913C8A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1834F4B4-04CA-4D2A-856C-F31FA8F3EF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81FBE6E2-FA1A-42EA-A592-E2FF044C8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F9311A-C0F2-41AE-A423-425FDD3016DA}" type="slidenum">
              <a:rPr lang="fr-FR" altLang="it-IT"/>
              <a:pPr/>
              <a:t>‹N›</a:t>
            </a:fld>
            <a:endParaRPr lang="fr-FR" altLang="it-IT"/>
          </a:p>
        </p:txBody>
      </p:sp>
    </p:spTree>
    <p:extLst>
      <p:ext uri="{BB962C8B-B14F-4D97-AF65-F5344CB8AC3E}">
        <p14:creationId xmlns:p14="http://schemas.microsoft.com/office/powerpoint/2010/main" val="18315077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BBCC3A8-54F4-4F04-A7D8-5C4B397B62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3B379C3C-99E9-4B62-9224-1A32F8BC58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BC2CEC0E-F894-434A-AAE7-E04A61AE7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D10126EF-C781-4BF6-BAC8-EC186CC160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594C28-D170-41BD-8FFE-C50B1F940FB5}" type="slidenum">
              <a:rPr lang="fr-FR" altLang="it-IT"/>
              <a:pPr/>
              <a:t>‹N›</a:t>
            </a:fld>
            <a:endParaRPr lang="fr-FR" altLang="it-IT"/>
          </a:p>
        </p:txBody>
      </p:sp>
    </p:spTree>
    <p:extLst>
      <p:ext uri="{BB962C8B-B14F-4D97-AF65-F5344CB8AC3E}">
        <p14:creationId xmlns:p14="http://schemas.microsoft.com/office/powerpoint/2010/main" val="13975374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D5A5A875-96B0-454F-8147-3ACCA41867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DB5D9D37-97EC-463B-B4E9-683C5DE60A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924741E0-7377-417C-8F56-A2CE52F99C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1A694D-25E2-46A6-8528-43B05B72FC39}" type="slidenum">
              <a:rPr lang="fr-FR" altLang="it-IT"/>
              <a:pPr/>
              <a:t>‹N›</a:t>
            </a:fld>
            <a:endParaRPr lang="fr-FR" altLang="it-IT"/>
          </a:p>
        </p:txBody>
      </p:sp>
    </p:spTree>
    <p:extLst>
      <p:ext uri="{BB962C8B-B14F-4D97-AF65-F5344CB8AC3E}">
        <p14:creationId xmlns:p14="http://schemas.microsoft.com/office/powerpoint/2010/main" val="10202831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FA8E397-A032-4397-8F7F-C79F5518C4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552063C-1073-46C6-A6CD-7388D11DDA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9CB5F250-66D0-4C2B-BF5C-F98D609BA5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62B39905-7812-47F6-9EB3-17B429778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B5CB5F59-3DFF-46E5-ACDB-2CDDD3942E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8EDB88A2-9BCD-4A1D-A332-825AF6064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B8B0A2-A5FA-4924-A7B1-87962E80B00F}" type="slidenum">
              <a:rPr lang="fr-FR" altLang="it-IT"/>
              <a:pPr/>
              <a:t>‹N›</a:t>
            </a:fld>
            <a:endParaRPr lang="fr-FR" altLang="it-IT"/>
          </a:p>
        </p:txBody>
      </p:sp>
    </p:spTree>
    <p:extLst>
      <p:ext uri="{BB962C8B-B14F-4D97-AF65-F5344CB8AC3E}">
        <p14:creationId xmlns:p14="http://schemas.microsoft.com/office/powerpoint/2010/main" val="21345785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F2985B4-9D89-4E03-85FB-6E2A7E3CAA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5B476818-A0AF-4DE0-A83E-0A36BA52E00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7C31A052-6879-4DE1-BBB6-39F9E1D047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58726DCD-6E3E-49C4-A616-D5D109B08A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8EC4FAF2-3B6E-4966-B550-E971ED1C7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6404297B-226E-4E9A-8C18-67B892217E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5998FB-8B99-44B7-B30B-A957DDE27368}" type="slidenum">
              <a:rPr lang="fr-FR" altLang="it-IT"/>
              <a:pPr/>
              <a:t>‹N›</a:t>
            </a:fld>
            <a:endParaRPr lang="fr-FR" altLang="it-IT"/>
          </a:p>
        </p:txBody>
      </p:sp>
    </p:spTree>
    <p:extLst>
      <p:ext uri="{BB962C8B-B14F-4D97-AF65-F5344CB8AC3E}">
        <p14:creationId xmlns:p14="http://schemas.microsoft.com/office/powerpoint/2010/main" val="22503248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9DCD871-194D-4B4E-9883-1DCCD32EA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4E0B6F4C-A71C-4369-8D8E-CF883991A4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DFE24A9-188A-4AC7-9252-0B31201F7B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09B0CB4-D6B7-41A7-91C6-4F7F247B6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6F7234D-78B3-470A-AB89-2943272B5F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9005B8-D189-443B-BA5F-64FDB2C39D38}" type="slidenum">
              <a:rPr lang="fr-FR" altLang="it-IT"/>
              <a:pPr/>
              <a:t>‹N›</a:t>
            </a:fld>
            <a:endParaRPr lang="fr-FR" altLang="it-IT"/>
          </a:p>
        </p:txBody>
      </p:sp>
    </p:spTree>
    <p:extLst>
      <p:ext uri="{BB962C8B-B14F-4D97-AF65-F5344CB8AC3E}">
        <p14:creationId xmlns:p14="http://schemas.microsoft.com/office/powerpoint/2010/main" val="10037837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74467B1F-EC20-43AB-94F7-E651D66FA21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82C46BC8-4EA4-4F9B-811A-E5F5A0F27E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12D5D62-D34C-4544-9985-1FECD04306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49BF3FD-5678-4FA1-92C7-79B250577F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E2BB3DB-E760-4143-AAF9-65C13062FD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9EA6D8-E346-4AEF-950B-DDDF4C7FC12A}" type="slidenum">
              <a:rPr lang="fr-FR" altLang="it-IT"/>
              <a:pPr/>
              <a:t>‹N›</a:t>
            </a:fld>
            <a:endParaRPr lang="fr-FR" altLang="it-IT"/>
          </a:p>
        </p:txBody>
      </p:sp>
    </p:spTree>
    <p:extLst>
      <p:ext uri="{BB962C8B-B14F-4D97-AF65-F5344CB8AC3E}">
        <p14:creationId xmlns:p14="http://schemas.microsoft.com/office/powerpoint/2010/main" val="32630031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olo, contenuto e 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F93C771-1C3E-4562-9098-574A9CD7EF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CB3A0B2-7BE5-4AC6-B588-87975C108A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95854E7E-A5E4-4805-89A1-6A03E6A9616F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204145AE-1B01-426D-9E02-51B02AECEF0D}"/>
              </a:ext>
            </a:extLst>
          </p:cNvPr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data 5">
            <a:extLst>
              <a:ext uri="{FF2B5EF4-FFF2-40B4-BE49-F238E27FC236}">
                <a16:creationId xmlns:a16="http://schemas.microsoft.com/office/drawing/2014/main" id="{C701C79F-FCE5-4491-AADA-5A67DC189DD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7" name="Segnaposto piè di pagina 6">
            <a:extLst>
              <a:ext uri="{FF2B5EF4-FFF2-40B4-BE49-F238E27FC236}">
                <a16:creationId xmlns:a16="http://schemas.microsoft.com/office/drawing/2014/main" id="{E8B118D3-DAFD-40E7-9E48-6F7DD59B09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8" name="Segnaposto numero diapositiva 7">
            <a:extLst>
              <a:ext uri="{FF2B5EF4-FFF2-40B4-BE49-F238E27FC236}">
                <a16:creationId xmlns:a16="http://schemas.microsoft.com/office/drawing/2014/main" id="{AA88A8B7-AFE1-4898-9739-3B747013BE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027B2B20-3F8B-45C6-9632-2AB5090DF6C9}" type="slidenum">
              <a:rPr lang="fr-FR" altLang="it-IT"/>
              <a:pPr/>
              <a:t>‹N›</a:t>
            </a:fld>
            <a:endParaRPr lang="fr-FR" altLang="it-IT"/>
          </a:p>
        </p:txBody>
      </p:sp>
    </p:spTree>
    <p:extLst>
      <p:ext uri="{BB962C8B-B14F-4D97-AF65-F5344CB8AC3E}">
        <p14:creationId xmlns:p14="http://schemas.microsoft.com/office/powerpoint/2010/main" val="42589086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folHlink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466" name="Group 2">
            <a:extLst>
              <a:ext uri="{FF2B5EF4-FFF2-40B4-BE49-F238E27FC236}">
                <a16:creationId xmlns:a16="http://schemas.microsoft.com/office/drawing/2014/main" id="{5BE5EFFF-2E09-4AE0-BB46-E59D0E8BCBCA}"/>
              </a:ext>
            </a:extLst>
          </p:cNvPr>
          <p:cNvGrpSpPr>
            <a:grpSpLocks/>
          </p:cNvGrpSpPr>
          <p:nvPr/>
        </p:nvGrpSpPr>
        <p:grpSpPr bwMode="auto">
          <a:xfrm>
            <a:off x="-609600" y="762000"/>
            <a:ext cx="7542213" cy="6029325"/>
            <a:chOff x="-384" y="480"/>
            <a:chExt cx="4751" cy="3798"/>
          </a:xfrm>
        </p:grpSpPr>
        <p:grpSp>
          <p:nvGrpSpPr>
            <p:cNvPr id="62467" name="Group 3">
              <a:extLst>
                <a:ext uri="{FF2B5EF4-FFF2-40B4-BE49-F238E27FC236}">
                  <a16:creationId xmlns:a16="http://schemas.microsoft.com/office/drawing/2014/main" id="{4270D12C-C169-4F8B-82B1-117CE91DF22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-384" y="480"/>
              <a:ext cx="4751" cy="3798"/>
              <a:chOff x="0" y="522"/>
              <a:chExt cx="4751" cy="3798"/>
            </a:xfrm>
          </p:grpSpPr>
          <p:grpSp>
            <p:nvGrpSpPr>
              <p:cNvPr id="62468" name="Group 4">
                <a:extLst>
                  <a:ext uri="{FF2B5EF4-FFF2-40B4-BE49-F238E27FC236}">
                    <a16:creationId xmlns:a16="http://schemas.microsoft.com/office/drawing/2014/main" id="{5BC532F3-1799-4E55-B59F-EE0B6D87DE98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0" y="522"/>
                <a:ext cx="4751" cy="3794"/>
                <a:chOff x="0" y="522"/>
                <a:chExt cx="4751" cy="3794"/>
              </a:xfrm>
            </p:grpSpPr>
            <p:sp>
              <p:nvSpPr>
                <p:cNvPr id="62469" name="Freeform 5">
                  <a:extLst>
                    <a:ext uri="{FF2B5EF4-FFF2-40B4-BE49-F238E27FC236}">
                      <a16:creationId xmlns:a16="http://schemas.microsoft.com/office/drawing/2014/main" id="{383AE2BB-9399-4FE3-8CA4-281A8039B391}"/>
                    </a:ext>
                  </a:extLst>
                </p:cNvPr>
                <p:cNvSpPr>
                  <a:spLocks/>
                </p:cNvSpPr>
                <p:nvPr userDrawn="1"/>
              </p:nvSpPr>
              <p:spPr bwMode="hidden">
                <a:xfrm>
                  <a:off x="628" y="1241"/>
                  <a:ext cx="3281" cy="3075"/>
                </a:xfrm>
                <a:custGeom>
                  <a:avLst/>
                  <a:gdLst>
                    <a:gd name="T0" fmla="*/ 502 w 3271"/>
                    <a:gd name="T1" fmla="*/ 1990 h 3075"/>
                    <a:gd name="T2" fmla="*/ 186 w 3271"/>
                    <a:gd name="T3" fmla="*/ 1474 h 3075"/>
                    <a:gd name="T4" fmla="*/ 66 w 3271"/>
                    <a:gd name="T5" fmla="*/ 1169 h 3075"/>
                    <a:gd name="T6" fmla="*/ 12 w 3271"/>
                    <a:gd name="T7" fmla="*/ 875 h 3075"/>
                    <a:gd name="T8" fmla="*/ 18 w 3271"/>
                    <a:gd name="T9" fmla="*/ 611 h 3075"/>
                    <a:gd name="T10" fmla="*/ 84 w 3271"/>
                    <a:gd name="T11" fmla="*/ 389 h 3075"/>
                    <a:gd name="T12" fmla="*/ 209 w 3271"/>
                    <a:gd name="T13" fmla="*/ 216 h 3075"/>
                    <a:gd name="T14" fmla="*/ 508 w 3271"/>
                    <a:gd name="T15" fmla="*/ 42 h 3075"/>
                    <a:gd name="T16" fmla="*/ 891 w 3271"/>
                    <a:gd name="T17" fmla="*/ 6 h 3075"/>
                    <a:gd name="T18" fmla="*/ 1334 w 3271"/>
                    <a:gd name="T19" fmla="*/ 102 h 3075"/>
                    <a:gd name="T20" fmla="*/ 1806 w 3271"/>
                    <a:gd name="T21" fmla="*/ 324 h 3075"/>
                    <a:gd name="T22" fmla="*/ 2272 w 3271"/>
                    <a:gd name="T23" fmla="*/ 659 h 3075"/>
                    <a:gd name="T24" fmla="*/ 2769 w 3271"/>
                    <a:gd name="T25" fmla="*/ 1187 h 3075"/>
                    <a:gd name="T26" fmla="*/ 3085 w 3271"/>
                    <a:gd name="T27" fmla="*/ 1702 h 3075"/>
                    <a:gd name="T28" fmla="*/ 3205 w 3271"/>
                    <a:gd name="T29" fmla="*/ 2008 h 3075"/>
                    <a:gd name="T30" fmla="*/ 3259 w 3271"/>
                    <a:gd name="T31" fmla="*/ 2302 h 3075"/>
                    <a:gd name="T32" fmla="*/ 3253 w 3271"/>
                    <a:gd name="T33" fmla="*/ 2565 h 3075"/>
                    <a:gd name="T34" fmla="*/ 3187 w 3271"/>
                    <a:gd name="T35" fmla="*/ 2781 h 3075"/>
                    <a:gd name="T36" fmla="*/ 3068 w 3271"/>
                    <a:gd name="T37" fmla="*/ 2961 h 3075"/>
                    <a:gd name="T38" fmla="*/ 2918 w 3271"/>
                    <a:gd name="T39" fmla="*/ 3075 h 3075"/>
                    <a:gd name="T40" fmla="*/ 3068 w 3271"/>
                    <a:gd name="T41" fmla="*/ 2967 h 3075"/>
                    <a:gd name="T42" fmla="*/ 3193 w 3271"/>
                    <a:gd name="T43" fmla="*/ 2787 h 3075"/>
                    <a:gd name="T44" fmla="*/ 3259 w 3271"/>
                    <a:gd name="T45" fmla="*/ 2565 h 3075"/>
                    <a:gd name="T46" fmla="*/ 3265 w 3271"/>
                    <a:gd name="T47" fmla="*/ 2302 h 3075"/>
                    <a:gd name="T48" fmla="*/ 3211 w 3271"/>
                    <a:gd name="T49" fmla="*/ 2008 h 3075"/>
                    <a:gd name="T50" fmla="*/ 3091 w 3271"/>
                    <a:gd name="T51" fmla="*/ 1702 h 3075"/>
                    <a:gd name="T52" fmla="*/ 2775 w 3271"/>
                    <a:gd name="T53" fmla="*/ 1181 h 3075"/>
                    <a:gd name="T54" fmla="*/ 2278 w 3271"/>
                    <a:gd name="T55" fmla="*/ 653 h 3075"/>
                    <a:gd name="T56" fmla="*/ 1806 w 3271"/>
                    <a:gd name="T57" fmla="*/ 318 h 3075"/>
                    <a:gd name="T58" fmla="*/ 1334 w 3271"/>
                    <a:gd name="T59" fmla="*/ 96 h 3075"/>
                    <a:gd name="T60" fmla="*/ 891 w 3271"/>
                    <a:gd name="T61" fmla="*/ 0 h 3075"/>
                    <a:gd name="T62" fmla="*/ 502 w 3271"/>
                    <a:gd name="T63" fmla="*/ 36 h 3075"/>
                    <a:gd name="T64" fmla="*/ 204 w 3271"/>
                    <a:gd name="T65" fmla="*/ 210 h 3075"/>
                    <a:gd name="T66" fmla="*/ 78 w 3271"/>
                    <a:gd name="T67" fmla="*/ 389 h 3075"/>
                    <a:gd name="T68" fmla="*/ 12 w 3271"/>
                    <a:gd name="T69" fmla="*/ 611 h 3075"/>
                    <a:gd name="T70" fmla="*/ 6 w 3271"/>
                    <a:gd name="T71" fmla="*/ 875 h 3075"/>
                    <a:gd name="T72" fmla="*/ 60 w 3271"/>
                    <a:gd name="T73" fmla="*/ 1169 h 3075"/>
                    <a:gd name="T74" fmla="*/ 180 w 3271"/>
                    <a:gd name="T75" fmla="*/ 1474 h 3075"/>
                    <a:gd name="T76" fmla="*/ 353 w 3271"/>
                    <a:gd name="T77" fmla="*/ 1786 h 3075"/>
                    <a:gd name="T78" fmla="*/ 849 w 3271"/>
                    <a:gd name="T79" fmla="*/ 2380 h 3075"/>
                    <a:gd name="T80" fmla="*/ 1244 w 3271"/>
                    <a:gd name="T81" fmla="*/ 2709 h 3075"/>
                    <a:gd name="T82" fmla="*/ 1656 w 3271"/>
                    <a:gd name="T83" fmla="*/ 2961 h 3075"/>
                    <a:gd name="T84" fmla="*/ 1937 w 3271"/>
                    <a:gd name="T85" fmla="*/ 3075 h 3075"/>
                    <a:gd name="T86" fmla="*/ 1525 w 3271"/>
                    <a:gd name="T87" fmla="*/ 2889 h 3075"/>
                    <a:gd name="T88" fmla="*/ 1118 w 3271"/>
                    <a:gd name="T89" fmla="*/ 2607 h 3075"/>
                    <a:gd name="T90" fmla="*/ 849 w 3271"/>
                    <a:gd name="T91" fmla="*/ 2380 h 30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3271" h="3075">
                      <a:moveTo>
                        <a:pt x="849" y="2380"/>
                      </a:moveTo>
                      <a:lnTo>
                        <a:pt x="664" y="2188"/>
                      </a:lnTo>
                      <a:lnTo>
                        <a:pt x="502" y="1990"/>
                      </a:lnTo>
                      <a:lnTo>
                        <a:pt x="359" y="1786"/>
                      </a:lnTo>
                      <a:lnTo>
                        <a:pt x="239" y="1576"/>
                      </a:lnTo>
                      <a:lnTo>
                        <a:pt x="186" y="1474"/>
                      </a:lnTo>
                      <a:lnTo>
                        <a:pt x="138" y="1373"/>
                      </a:lnTo>
                      <a:lnTo>
                        <a:pt x="102" y="1271"/>
                      </a:lnTo>
                      <a:lnTo>
                        <a:pt x="66" y="1169"/>
                      </a:lnTo>
                      <a:lnTo>
                        <a:pt x="42" y="1067"/>
                      </a:lnTo>
                      <a:lnTo>
                        <a:pt x="24" y="971"/>
                      </a:lnTo>
                      <a:lnTo>
                        <a:pt x="12" y="875"/>
                      </a:lnTo>
                      <a:lnTo>
                        <a:pt x="6" y="779"/>
                      </a:lnTo>
                      <a:lnTo>
                        <a:pt x="6" y="695"/>
                      </a:lnTo>
                      <a:lnTo>
                        <a:pt x="18" y="611"/>
                      </a:lnTo>
                      <a:lnTo>
                        <a:pt x="30" y="533"/>
                      </a:lnTo>
                      <a:lnTo>
                        <a:pt x="54" y="461"/>
                      </a:lnTo>
                      <a:lnTo>
                        <a:pt x="84" y="389"/>
                      </a:lnTo>
                      <a:lnTo>
                        <a:pt x="120" y="330"/>
                      </a:lnTo>
                      <a:lnTo>
                        <a:pt x="162" y="270"/>
                      </a:lnTo>
                      <a:lnTo>
                        <a:pt x="209" y="216"/>
                      </a:lnTo>
                      <a:lnTo>
                        <a:pt x="299" y="144"/>
                      </a:lnTo>
                      <a:lnTo>
                        <a:pt x="395" y="84"/>
                      </a:lnTo>
                      <a:lnTo>
                        <a:pt x="508" y="42"/>
                      </a:lnTo>
                      <a:lnTo>
                        <a:pt x="628" y="18"/>
                      </a:lnTo>
                      <a:lnTo>
                        <a:pt x="754" y="6"/>
                      </a:lnTo>
                      <a:lnTo>
                        <a:pt x="891" y="6"/>
                      </a:lnTo>
                      <a:lnTo>
                        <a:pt x="1035" y="24"/>
                      </a:lnTo>
                      <a:lnTo>
                        <a:pt x="1184" y="60"/>
                      </a:lnTo>
                      <a:lnTo>
                        <a:pt x="1334" y="102"/>
                      </a:lnTo>
                      <a:lnTo>
                        <a:pt x="1489" y="162"/>
                      </a:lnTo>
                      <a:lnTo>
                        <a:pt x="1644" y="240"/>
                      </a:lnTo>
                      <a:lnTo>
                        <a:pt x="1806" y="324"/>
                      </a:lnTo>
                      <a:lnTo>
                        <a:pt x="1961" y="425"/>
                      </a:lnTo>
                      <a:lnTo>
                        <a:pt x="2117" y="533"/>
                      </a:lnTo>
                      <a:lnTo>
                        <a:pt x="2272" y="659"/>
                      </a:lnTo>
                      <a:lnTo>
                        <a:pt x="2422" y="797"/>
                      </a:lnTo>
                      <a:lnTo>
                        <a:pt x="2607" y="989"/>
                      </a:lnTo>
                      <a:lnTo>
                        <a:pt x="2769" y="1187"/>
                      </a:lnTo>
                      <a:lnTo>
                        <a:pt x="2912" y="1391"/>
                      </a:lnTo>
                      <a:lnTo>
                        <a:pt x="3032" y="1600"/>
                      </a:lnTo>
                      <a:lnTo>
                        <a:pt x="3085" y="1702"/>
                      </a:lnTo>
                      <a:lnTo>
                        <a:pt x="3133" y="1804"/>
                      </a:lnTo>
                      <a:lnTo>
                        <a:pt x="3169" y="1906"/>
                      </a:lnTo>
                      <a:lnTo>
                        <a:pt x="3205" y="2008"/>
                      </a:lnTo>
                      <a:lnTo>
                        <a:pt x="3229" y="2110"/>
                      </a:lnTo>
                      <a:lnTo>
                        <a:pt x="3247" y="2206"/>
                      </a:lnTo>
                      <a:lnTo>
                        <a:pt x="3259" y="2302"/>
                      </a:lnTo>
                      <a:lnTo>
                        <a:pt x="3265" y="2398"/>
                      </a:lnTo>
                      <a:lnTo>
                        <a:pt x="3265" y="2482"/>
                      </a:lnTo>
                      <a:lnTo>
                        <a:pt x="3253" y="2565"/>
                      </a:lnTo>
                      <a:lnTo>
                        <a:pt x="3241" y="2643"/>
                      </a:lnTo>
                      <a:lnTo>
                        <a:pt x="3217" y="2715"/>
                      </a:lnTo>
                      <a:lnTo>
                        <a:pt x="3187" y="2781"/>
                      </a:lnTo>
                      <a:lnTo>
                        <a:pt x="3157" y="2847"/>
                      </a:lnTo>
                      <a:lnTo>
                        <a:pt x="3115" y="2907"/>
                      </a:lnTo>
                      <a:lnTo>
                        <a:pt x="3068" y="2961"/>
                      </a:lnTo>
                      <a:lnTo>
                        <a:pt x="3068" y="2961"/>
                      </a:lnTo>
                      <a:lnTo>
                        <a:pt x="2996" y="3021"/>
                      </a:lnTo>
                      <a:lnTo>
                        <a:pt x="2918" y="3075"/>
                      </a:lnTo>
                      <a:lnTo>
                        <a:pt x="2930" y="3075"/>
                      </a:lnTo>
                      <a:lnTo>
                        <a:pt x="3002" y="3027"/>
                      </a:lnTo>
                      <a:lnTo>
                        <a:pt x="3068" y="2967"/>
                      </a:lnTo>
                      <a:lnTo>
                        <a:pt x="3115" y="2913"/>
                      </a:lnTo>
                      <a:lnTo>
                        <a:pt x="3157" y="2853"/>
                      </a:lnTo>
                      <a:lnTo>
                        <a:pt x="3193" y="2787"/>
                      </a:lnTo>
                      <a:lnTo>
                        <a:pt x="3223" y="2721"/>
                      </a:lnTo>
                      <a:lnTo>
                        <a:pt x="3247" y="2643"/>
                      </a:lnTo>
                      <a:lnTo>
                        <a:pt x="3259" y="2565"/>
                      </a:lnTo>
                      <a:lnTo>
                        <a:pt x="3271" y="2482"/>
                      </a:lnTo>
                      <a:lnTo>
                        <a:pt x="3271" y="2398"/>
                      </a:lnTo>
                      <a:lnTo>
                        <a:pt x="3265" y="2302"/>
                      </a:lnTo>
                      <a:lnTo>
                        <a:pt x="3253" y="2206"/>
                      </a:lnTo>
                      <a:lnTo>
                        <a:pt x="3235" y="2110"/>
                      </a:lnTo>
                      <a:lnTo>
                        <a:pt x="3211" y="2008"/>
                      </a:lnTo>
                      <a:lnTo>
                        <a:pt x="3175" y="1906"/>
                      </a:lnTo>
                      <a:lnTo>
                        <a:pt x="3139" y="1804"/>
                      </a:lnTo>
                      <a:lnTo>
                        <a:pt x="3091" y="1702"/>
                      </a:lnTo>
                      <a:lnTo>
                        <a:pt x="3038" y="1594"/>
                      </a:lnTo>
                      <a:lnTo>
                        <a:pt x="2918" y="1391"/>
                      </a:lnTo>
                      <a:lnTo>
                        <a:pt x="2775" y="1181"/>
                      </a:lnTo>
                      <a:lnTo>
                        <a:pt x="2613" y="983"/>
                      </a:lnTo>
                      <a:lnTo>
                        <a:pt x="2428" y="791"/>
                      </a:lnTo>
                      <a:lnTo>
                        <a:pt x="2278" y="653"/>
                      </a:lnTo>
                      <a:lnTo>
                        <a:pt x="2123" y="527"/>
                      </a:lnTo>
                      <a:lnTo>
                        <a:pt x="1967" y="419"/>
                      </a:lnTo>
                      <a:lnTo>
                        <a:pt x="1806" y="318"/>
                      </a:lnTo>
                      <a:lnTo>
                        <a:pt x="1650" y="234"/>
                      </a:lnTo>
                      <a:lnTo>
                        <a:pt x="1489" y="156"/>
                      </a:lnTo>
                      <a:lnTo>
                        <a:pt x="1334" y="96"/>
                      </a:lnTo>
                      <a:lnTo>
                        <a:pt x="1184" y="54"/>
                      </a:lnTo>
                      <a:lnTo>
                        <a:pt x="1035" y="18"/>
                      </a:lnTo>
                      <a:lnTo>
                        <a:pt x="891" y="0"/>
                      </a:lnTo>
                      <a:lnTo>
                        <a:pt x="754" y="0"/>
                      </a:lnTo>
                      <a:lnTo>
                        <a:pt x="622" y="12"/>
                      </a:lnTo>
                      <a:lnTo>
                        <a:pt x="502" y="36"/>
                      </a:lnTo>
                      <a:lnTo>
                        <a:pt x="395" y="78"/>
                      </a:lnTo>
                      <a:lnTo>
                        <a:pt x="293" y="138"/>
                      </a:lnTo>
                      <a:lnTo>
                        <a:pt x="204" y="210"/>
                      </a:lnTo>
                      <a:lnTo>
                        <a:pt x="156" y="264"/>
                      </a:lnTo>
                      <a:lnTo>
                        <a:pt x="114" y="324"/>
                      </a:lnTo>
                      <a:lnTo>
                        <a:pt x="78" y="389"/>
                      </a:lnTo>
                      <a:lnTo>
                        <a:pt x="48" y="461"/>
                      </a:lnTo>
                      <a:lnTo>
                        <a:pt x="30" y="533"/>
                      </a:lnTo>
                      <a:lnTo>
                        <a:pt x="12" y="611"/>
                      </a:lnTo>
                      <a:lnTo>
                        <a:pt x="6" y="695"/>
                      </a:lnTo>
                      <a:lnTo>
                        <a:pt x="0" y="779"/>
                      </a:lnTo>
                      <a:lnTo>
                        <a:pt x="6" y="875"/>
                      </a:lnTo>
                      <a:lnTo>
                        <a:pt x="18" y="971"/>
                      </a:lnTo>
                      <a:lnTo>
                        <a:pt x="36" y="1067"/>
                      </a:lnTo>
                      <a:lnTo>
                        <a:pt x="60" y="1169"/>
                      </a:lnTo>
                      <a:lnTo>
                        <a:pt x="96" y="1271"/>
                      </a:lnTo>
                      <a:lnTo>
                        <a:pt x="132" y="1373"/>
                      </a:lnTo>
                      <a:lnTo>
                        <a:pt x="180" y="1474"/>
                      </a:lnTo>
                      <a:lnTo>
                        <a:pt x="233" y="1582"/>
                      </a:lnTo>
                      <a:lnTo>
                        <a:pt x="287" y="1684"/>
                      </a:lnTo>
                      <a:lnTo>
                        <a:pt x="353" y="1786"/>
                      </a:lnTo>
                      <a:lnTo>
                        <a:pt x="496" y="1990"/>
                      </a:lnTo>
                      <a:lnTo>
                        <a:pt x="664" y="2188"/>
                      </a:lnTo>
                      <a:lnTo>
                        <a:pt x="849" y="2380"/>
                      </a:lnTo>
                      <a:lnTo>
                        <a:pt x="981" y="2500"/>
                      </a:lnTo>
                      <a:lnTo>
                        <a:pt x="1112" y="2607"/>
                      </a:lnTo>
                      <a:lnTo>
                        <a:pt x="1244" y="2709"/>
                      </a:lnTo>
                      <a:lnTo>
                        <a:pt x="1381" y="2805"/>
                      </a:lnTo>
                      <a:lnTo>
                        <a:pt x="1519" y="2889"/>
                      </a:lnTo>
                      <a:lnTo>
                        <a:pt x="1656" y="2961"/>
                      </a:lnTo>
                      <a:lnTo>
                        <a:pt x="1788" y="3021"/>
                      </a:lnTo>
                      <a:lnTo>
                        <a:pt x="1926" y="3075"/>
                      </a:lnTo>
                      <a:lnTo>
                        <a:pt x="1937" y="3075"/>
                      </a:lnTo>
                      <a:lnTo>
                        <a:pt x="1800" y="3021"/>
                      </a:lnTo>
                      <a:lnTo>
                        <a:pt x="1662" y="2961"/>
                      </a:lnTo>
                      <a:lnTo>
                        <a:pt x="1525" y="2889"/>
                      </a:lnTo>
                      <a:lnTo>
                        <a:pt x="1387" y="2805"/>
                      </a:lnTo>
                      <a:lnTo>
                        <a:pt x="1250" y="2709"/>
                      </a:lnTo>
                      <a:lnTo>
                        <a:pt x="1118" y="2607"/>
                      </a:lnTo>
                      <a:lnTo>
                        <a:pt x="981" y="2500"/>
                      </a:lnTo>
                      <a:lnTo>
                        <a:pt x="849" y="2380"/>
                      </a:lnTo>
                      <a:lnTo>
                        <a:pt x="849" y="238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grpSp>
              <p:nvGrpSpPr>
                <p:cNvPr id="62470" name="Group 6">
                  <a:extLst>
                    <a:ext uri="{FF2B5EF4-FFF2-40B4-BE49-F238E27FC236}">
                      <a16:creationId xmlns:a16="http://schemas.microsoft.com/office/drawing/2014/main" id="{304A9AEC-5097-4AAD-B798-A5F419379BF8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0" y="522"/>
                  <a:ext cx="4751" cy="3794"/>
                  <a:chOff x="0" y="522"/>
                  <a:chExt cx="4751" cy="3794"/>
                </a:xfrm>
              </p:grpSpPr>
              <p:sp>
                <p:nvSpPr>
                  <p:cNvPr id="62471" name="Freeform 7">
                    <a:extLst>
                      <a:ext uri="{FF2B5EF4-FFF2-40B4-BE49-F238E27FC236}">
                        <a16:creationId xmlns:a16="http://schemas.microsoft.com/office/drawing/2014/main" id="{0A786019-6E1A-463A-822D-58C500BFFF1C}"/>
                      </a:ext>
                    </a:extLst>
                  </p:cNvPr>
                  <p:cNvSpPr>
                    <a:spLocks/>
                  </p:cNvSpPr>
                  <p:nvPr userDrawn="1"/>
                </p:nvSpPr>
                <p:spPr bwMode="hidden">
                  <a:xfrm>
                    <a:off x="400" y="815"/>
                    <a:ext cx="3964" cy="3501"/>
                  </a:xfrm>
                  <a:custGeom>
                    <a:avLst/>
                    <a:gdLst>
                      <a:gd name="T0" fmla="*/ 3946 w 3952"/>
                      <a:gd name="T1" fmla="*/ 2860 h 3501"/>
                      <a:gd name="T2" fmla="*/ 3910 w 3952"/>
                      <a:gd name="T3" fmla="*/ 2614 h 3501"/>
                      <a:gd name="T4" fmla="*/ 3839 w 3952"/>
                      <a:gd name="T5" fmla="*/ 2368 h 3501"/>
                      <a:gd name="T6" fmla="*/ 3731 w 3952"/>
                      <a:gd name="T7" fmla="*/ 2110 h 3501"/>
                      <a:gd name="T8" fmla="*/ 3593 w 3952"/>
                      <a:gd name="T9" fmla="*/ 1853 h 3501"/>
                      <a:gd name="T10" fmla="*/ 3432 w 3952"/>
                      <a:gd name="T11" fmla="*/ 1595 h 3501"/>
                      <a:gd name="T12" fmla="*/ 3241 w 3952"/>
                      <a:gd name="T13" fmla="*/ 1343 h 3501"/>
                      <a:gd name="T14" fmla="*/ 3025 w 3952"/>
                      <a:gd name="T15" fmla="*/ 1103 h 3501"/>
                      <a:gd name="T16" fmla="*/ 2721 w 3952"/>
                      <a:gd name="T17" fmla="*/ 815 h 3501"/>
                      <a:gd name="T18" fmla="*/ 2332 w 3952"/>
                      <a:gd name="T19" fmla="*/ 522 h 3501"/>
                      <a:gd name="T20" fmla="*/ 1943 w 3952"/>
                      <a:gd name="T21" fmla="*/ 288 h 3501"/>
                      <a:gd name="T22" fmla="*/ 1555 w 3952"/>
                      <a:gd name="T23" fmla="*/ 126 h 3501"/>
                      <a:gd name="T24" fmla="*/ 1184 w 3952"/>
                      <a:gd name="T25" fmla="*/ 24 h 3501"/>
                      <a:gd name="T26" fmla="*/ 837 w 3952"/>
                      <a:gd name="T27" fmla="*/ 0 h 3501"/>
                      <a:gd name="T28" fmla="*/ 526 w 3952"/>
                      <a:gd name="T29" fmla="*/ 48 h 3501"/>
                      <a:gd name="T30" fmla="*/ 263 w 3952"/>
                      <a:gd name="T31" fmla="*/ 174 h 3501"/>
                      <a:gd name="T32" fmla="*/ 114 w 3952"/>
                      <a:gd name="T33" fmla="*/ 312 h 3501"/>
                      <a:gd name="T34" fmla="*/ 0 w 3952"/>
                      <a:gd name="T35" fmla="*/ 486 h 3501"/>
                      <a:gd name="T36" fmla="*/ 72 w 3952"/>
                      <a:gd name="T37" fmla="*/ 372 h 3501"/>
                      <a:gd name="T38" fmla="*/ 269 w 3952"/>
                      <a:gd name="T39" fmla="*/ 174 h 3501"/>
                      <a:gd name="T40" fmla="*/ 526 w 3952"/>
                      <a:gd name="T41" fmla="*/ 48 h 3501"/>
                      <a:gd name="T42" fmla="*/ 837 w 3952"/>
                      <a:gd name="T43" fmla="*/ 6 h 3501"/>
                      <a:gd name="T44" fmla="*/ 1184 w 3952"/>
                      <a:gd name="T45" fmla="*/ 30 h 3501"/>
                      <a:gd name="T46" fmla="*/ 1555 w 3952"/>
                      <a:gd name="T47" fmla="*/ 132 h 3501"/>
                      <a:gd name="T48" fmla="*/ 1943 w 3952"/>
                      <a:gd name="T49" fmla="*/ 294 h 3501"/>
                      <a:gd name="T50" fmla="*/ 2332 w 3952"/>
                      <a:gd name="T51" fmla="*/ 528 h 3501"/>
                      <a:gd name="T52" fmla="*/ 2715 w 3952"/>
                      <a:gd name="T53" fmla="*/ 821 h 3501"/>
                      <a:gd name="T54" fmla="*/ 3127 w 3952"/>
                      <a:gd name="T55" fmla="*/ 1223 h 3501"/>
                      <a:gd name="T56" fmla="*/ 3336 w 3952"/>
                      <a:gd name="T57" fmla="*/ 1469 h 3501"/>
                      <a:gd name="T58" fmla="*/ 3510 w 3952"/>
                      <a:gd name="T59" fmla="*/ 1727 h 3501"/>
                      <a:gd name="T60" fmla="*/ 3665 w 3952"/>
                      <a:gd name="T61" fmla="*/ 1984 h 3501"/>
                      <a:gd name="T62" fmla="*/ 3785 w 3952"/>
                      <a:gd name="T63" fmla="*/ 2236 h 3501"/>
                      <a:gd name="T64" fmla="*/ 3875 w 3952"/>
                      <a:gd name="T65" fmla="*/ 2494 h 3501"/>
                      <a:gd name="T66" fmla="*/ 3934 w 3952"/>
                      <a:gd name="T67" fmla="*/ 2740 h 3501"/>
                      <a:gd name="T68" fmla="*/ 3952 w 3952"/>
                      <a:gd name="T69" fmla="*/ 2973 h 3501"/>
                      <a:gd name="T70" fmla="*/ 3922 w 3952"/>
                      <a:gd name="T71" fmla="*/ 3255 h 3501"/>
                      <a:gd name="T72" fmla="*/ 3833 w 3952"/>
                      <a:gd name="T73" fmla="*/ 3501 h 3501"/>
                      <a:gd name="T74" fmla="*/ 3886 w 3952"/>
                      <a:gd name="T75" fmla="*/ 3387 h 3501"/>
                      <a:gd name="T76" fmla="*/ 3946 w 3952"/>
                      <a:gd name="T77" fmla="*/ 3123 h 3501"/>
                      <a:gd name="T78" fmla="*/ 3952 w 3952"/>
                      <a:gd name="T79" fmla="*/ 2973 h 350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</a:cxnLst>
                    <a:rect l="0" t="0" r="r" b="b"/>
                    <a:pathLst>
                      <a:path w="3952" h="3501">
                        <a:moveTo>
                          <a:pt x="3952" y="2973"/>
                        </a:moveTo>
                        <a:lnTo>
                          <a:pt x="3946" y="2860"/>
                        </a:lnTo>
                        <a:lnTo>
                          <a:pt x="3934" y="2740"/>
                        </a:lnTo>
                        <a:lnTo>
                          <a:pt x="3910" y="2614"/>
                        </a:lnTo>
                        <a:lnTo>
                          <a:pt x="3875" y="2494"/>
                        </a:lnTo>
                        <a:lnTo>
                          <a:pt x="3839" y="2368"/>
                        </a:lnTo>
                        <a:lnTo>
                          <a:pt x="3785" y="2236"/>
                        </a:lnTo>
                        <a:lnTo>
                          <a:pt x="3731" y="2110"/>
                        </a:lnTo>
                        <a:lnTo>
                          <a:pt x="3665" y="1978"/>
                        </a:lnTo>
                        <a:lnTo>
                          <a:pt x="3593" y="1853"/>
                        </a:lnTo>
                        <a:lnTo>
                          <a:pt x="3516" y="1721"/>
                        </a:lnTo>
                        <a:lnTo>
                          <a:pt x="3432" y="1595"/>
                        </a:lnTo>
                        <a:lnTo>
                          <a:pt x="3336" y="1469"/>
                        </a:lnTo>
                        <a:lnTo>
                          <a:pt x="3241" y="1343"/>
                        </a:lnTo>
                        <a:lnTo>
                          <a:pt x="3133" y="1223"/>
                        </a:lnTo>
                        <a:lnTo>
                          <a:pt x="3025" y="1103"/>
                        </a:lnTo>
                        <a:lnTo>
                          <a:pt x="2906" y="983"/>
                        </a:lnTo>
                        <a:lnTo>
                          <a:pt x="2721" y="815"/>
                        </a:lnTo>
                        <a:lnTo>
                          <a:pt x="2529" y="660"/>
                        </a:lnTo>
                        <a:lnTo>
                          <a:pt x="2332" y="522"/>
                        </a:lnTo>
                        <a:lnTo>
                          <a:pt x="2141" y="396"/>
                        </a:lnTo>
                        <a:lnTo>
                          <a:pt x="1943" y="288"/>
                        </a:lnTo>
                        <a:lnTo>
                          <a:pt x="1746" y="198"/>
                        </a:lnTo>
                        <a:lnTo>
                          <a:pt x="1555" y="126"/>
                        </a:lnTo>
                        <a:lnTo>
                          <a:pt x="1363" y="66"/>
                        </a:lnTo>
                        <a:lnTo>
                          <a:pt x="1184" y="24"/>
                        </a:lnTo>
                        <a:lnTo>
                          <a:pt x="1005" y="6"/>
                        </a:lnTo>
                        <a:lnTo>
                          <a:pt x="837" y="0"/>
                        </a:lnTo>
                        <a:lnTo>
                          <a:pt x="676" y="12"/>
                        </a:lnTo>
                        <a:lnTo>
                          <a:pt x="526" y="48"/>
                        </a:lnTo>
                        <a:lnTo>
                          <a:pt x="389" y="102"/>
                        </a:lnTo>
                        <a:lnTo>
                          <a:pt x="263" y="174"/>
                        </a:lnTo>
                        <a:lnTo>
                          <a:pt x="155" y="264"/>
                        </a:lnTo>
                        <a:lnTo>
                          <a:pt x="114" y="312"/>
                        </a:lnTo>
                        <a:lnTo>
                          <a:pt x="72" y="366"/>
                        </a:lnTo>
                        <a:lnTo>
                          <a:pt x="0" y="486"/>
                        </a:lnTo>
                        <a:lnTo>
                          <a:pt x="0" y="498"/>
                        </a:lnTo>
                        <a:lnTo>
                          <a:pt x="72" y="372"/>
                        </a:lnTo>
                        <a:lnTo>
                          <a:pt x="161" y="264"/>
                        </a:lnTo>
                        <a:lnTo>
                          <a:pt x="269" y="174"/>
                        </a:lnTo>
                        <a:lnTo>
                          <a:pt x="395" y="102"/>
                        </a:lnTo>
                        <a:lnTo>
                          <a:pt x="526" y="48"/>
                        </a:lnTo>
                        <a:lnTo>
                          <a:pt x="676" y="18"/>
                        </a:lnTo>
                        <a:lnTo>
                          <a:pt x="837" y="6"/>
                        </a:lnTo>
                        <a:lnTo>
                          <a:pt x="1005" y="6"/>
                        </a:lnTo>
                        <a:lnTo>
                          <a:pt x="1184" y="30"/>
                        </a:lnTo>
                        <a:lnTo>
                          <a:pt x="1363" y="72"/>
                        </a:lnTo>
                        <a:lnTo>
                          <a:pt x="1555" y="132"/>
                        </a:lnTo>
                        <a:lnTo>
                          <a:pt x="1746" y="204"/>
                        </a:lnTo>
                        <a:lnTo>
                          <a:pt x="1943" y="294"/>
                        </a:lnTo>
                        <a:lnTo>
                          <a:pt x="2135" y="402"/>
                        </a:lnTo>
                        <a:lnTo>
                          <a:pt x="2332" y="528"/>
                        </a:lnTo>
                        <a:lnTo>
                          <a:pt x="2523" y="666"/>
                        </a:lnTo>
                        <a:lnTo>
                          <a:pt x="2715" y="821"/>
                        </a:lnTo>
                        <a:lnTo>
                          <a:pt x="2900" y="989"/>
                        </a:lnTo>
                        <a:lnTo>
                          <a:pt x="3127" y="1223"/>
                        </a:lnTo>
                        <a:lnTo>
                          <a:pt x="3235" y="1349"/>
                        </a:lnTo>
                        <a:lnTo>
                          <a:pt x="3336" y="1469"/>
                        </a:lnTo>
                        <a:lnTo>
                          <a:pt x="3426" y="1595"/>
                        </a:lnTo>
                        <a:lnTo>
                          <a:pt x="3510" y="1727"/>
                        </a:lnTo>
                        <a:lnTo>
                          <a:pt x="3593" y="1853"/>
                        </a:lnTo>
                        <a:lnTo>
                          <a:pt x="3665" y="1984"/>
                        </a:lnTo>
                        <a:lnTo>
                          <a:pt x="3731" y="2110"/>
                        </a:lnTo>
                        <a:lnTo>
                          <a:pt x="3785" y="2236"/>
                        </a:lnTo>
                        <a:lnTo>
                          <a:pt x="3833" y="2368"/>
                        </a:lnTo>
                        <a:lnTo>
                          <a:pt x="3875" y="2494"/>
                        </a:lnTo>
                        <a:lnTo>
                          <a:pt x="3910" y="2614"/>
                        </a:lnTo>
                        <a:lnTo>
                          <a:pt x="3934" y="2740"/>
                        </a:lnTo>
                        <a:lnTo>
                          <a:pt x="3946" y="2860"/>
                        </a:lnTo>
                        <a:lnTo>
                          <a:pt x="3952" y="2973"/>
                        </a:lnTo>
                        <a:lnTo>
                          <a:pt x="3946" y="3123"/>
                        </a:lnTo>
                        <a:lnTo>
                          <a:pt x="3922" y="3255"/>
                        </a:lnTo>
                        <a:lnTo>
                          <a:pt x="3886" y="3387"/>
                        </a:lnTo>
                        <a:lnTo>
                          <a:pt x="3833" y="3501"/>
                        </a:lnTo>
                        <a:lnTo>
                          <a:pt x="3833" y="3501"/>
                        </a:lnTo>
                        <a:lnTo>
                          <a:pt x="3886" y="3387"/>
                        </a:lnTo>
                        <a:lnTo>
                          <a:pt x="3928" y="3255"/>
                        </a:lnTo>
                        <a:lnTo>
                          <a:pt x="3946" y="3123"/>
                        </a:lnTo>
                        <a:lnTo>
                          <a:pt x="3952" y="2973"/>
                        </a:lnTo>
                        <a:lnTo>
                          <a:pt x="3952" y="2973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2472" name="Freeform 8">
                    <a:extLst>
                      <a:ext uri="{FF2B5EF4-FFF2-40B4-BE49-F238E27FC236}">
                        <a16:creationId xmlns:a16="http://schemas.microsoft.com/office/drawing/2014/main" id="{8D514800-92B9-4F01-A555-5106CF4F005F}"/>
                      </a:ext>
                    </a:extLst>
                  </p:cNvPr>
                  <p:cNvSpPr>
                    <a:spLocks/>
                  </p:cNvSpPr>
                  <p:nvPr userDrawn="1"/>
                </p:nvSpPr>
                <p:spPr bwMode="hidden">
                  <a:xfrm>
                    <a:off x="406" y="953"/>
                    <a:ext cx="3803" cy="3363"/>
                  </a:xfrm>
                  <a:custGeom>
                    <a:avLst/>
                    <a:gdLst>
                      <a:gd name="T0" fmla="*/ 676 w 3791"/>
                      <a:gd name="T1" fmla="*/ 2416 h 3363"/>
                      <a:gd name="T2" fmla="*/ 419 w 3791"/>
                      <a:gd name="T3" fmla="*/ 2062 h 3363"/>
                      <a:gd name="T4" fmla="*/ 215 w 3791"/>
                      <a:gd name="T5" fmla="*/ 1703 h 3363"/>
                      <a:gd name="T6" fmla="*/ 78 w 3791"/>
                      <a:gd name="T7" fmla="*/ 1343 h 3363"/>
                      <a:gd name="T8" fmla="*/ 12 w 3791"/>
                      <a:gd name="T9" fmla="*/ 1001 h 3363"/>
                      <a:gd name="T10" fmla="*/ 18 w 3791"/>
                      <a:gd name="T11" fmla="*/ 701 h 3363"/>
                      <a:gd name="T12" fmla="*/ 96 w 3791"/>
                      <a:gd name="T13" fmla="*/ 450 h 3363"/>
                      <a:gd name="T14" fmla="*/ 239 w 3791"/>
                      <a:gd name="T15" fmla="*/ 246 h 3363"/>
                      <a:gd name="T16" fmla="*/ 580 w 3791"/>
                      <a:gd name="T17" fmla="*/ 48 h 3363"/>
                      <a:gd name="T18" fmla="*/ 1028 w 3791"/>
                      <a:gd name="T19" fmla="*/ 6 h 3363"/>
                      <a:gd name="T20" fmla="*/ 1543 w 3791"/>
                      <a:gd name="T21" fmla="*/ 120 h 3363"/>
                      <a:gd name="T22" fmla="*/ 2087 w 3791"/>
                      <a:gd name="T23" fmla="*/ 378 h 3363"/>
                      <a:gd name="T24" fmla="*/ 2631 w 3791"/>
                      <a:gd name="T25" fmla="*/ 773 h 3363"/>
                      <a:gd name="T26" fmla="*/ 3115 w 3791"/>
                      <a:gd name="T27" fmla="*/ 1265 h 3363"/>
                      <a:gd name="T28" fmla="*/ 3378 w 3791"/>
                      <a:gd name="T29" fmla="*/ 1625 h 3363"/>
                      <a:gd name="T30" fmla="*/ 3582 w 3791"/>
                      <a:gd name="T31" fmla="*/ 1984 h 3363"/>
                      <a:gd name="T32" fmla="*/ 3719 w 3791"/>
                      <a:gd name="T33" fmla="*/ 2344 h 3363"/>
                      <a:gd name="T34" fmla="*/ 3785 w 3791"/>
                      <a:gd name="T35" fmla="*/ 2686 h 3363"/>
                      <a:gd name="T36" fmla="*/ 3749 w 3791"/>
                      <a:gd name="T37" fmla="*/ 3105 h 3363"/>
                      <a:gd name="T38" fmla="*/ 3629 w 3791"/>
                      <a:gd name="T39" fmla="*/ 3363 h 3363"/>
                      <a:gd name="T40" fmla="*/ 3779 w 3791"/>
                      <a:gd name="T41" fmla="*/ 2967 h 3363"/>
                      <a:gd name="T42" fmla="*/ 3791 w 3791"/>
                      <a:gd name="T43" fmla="*/ 2794 h 3363"/>
                      <a:gd name="T44" fmla="*/ 3749 w 3791"/>
                      <a:gd name="T45" fmla="*/ 2458 h 3363"/>
                      <a:gd name="T46" fmla="*/ 3635 w 3791"/>
                      <a:gd name="T47" fmla="*/ 2104 h 3363"/>
                      <a:gd name="T48" fmla="*/ 3456 w 3791"/>
                      <a:gd name="T49" fmla="*/ 1739 h 3363"/>
                      <a:gd name="T50" fmla="*/ 3211 w 3791"/>
                      <a:gd name="T51" fmla="*/ 1385 h 3363"/>
                      <a:gd name="T52" fmla="*/ 2804 w 3791"/>
                      <a:gd name="T53" fmla="*/ 929 h 3363"/>
                      <a:gd name="T54" fmla="*/ 2272 w 3791"/>
                      <a:gd name="T55" fmla="*/ 492 h 3363"/>
                      <a:gd name="T56" fmla="*/ 1722 w 3791"/>
                      <a:gd name="T57" fmla="*/ 192 h 3363"/>
                      <a:gd name="T58" fmla="*/ 1190 w 3791"/>
                      <a:gd name="T59" fmla="*/ 24 h 3363"/>
                      <a:gd name="T60" fmla="*/ 717 w 3791"/>
                      <a:gd name="T61" fmla="*/ 12 h 3363"/>
                      <a:gd name="T62" fmla="*/ 335 w 3791"/>
                      <a:gd name="T63" fmla="*/ 162 h 3363"/>
                      <a:gd name="T64" fmla="*/ 132 w 3791"/>
                      <a:gd name="T65" fmla="*/ 378 h 3363"/>
                      <a:gd name="T66" fmla="*/ 36 w 3791"/>
                      <a:gd name="T67" fmla="*/ 612 h 3363"/>
                      <a:gd name="T68" fmla="*/ 0 w 3791"/>
                      <a:gd name="T69" fmla="*/ 893 h 3363"/>
                      <a:gd name="T70" fmla="*/ 42 w 3791"/>
                      <a:gd name="T71" fmla="*/ 1229 h 3363"/>
                      <a:gd name="T72" fmla="*/ 161 w 3791"/>
                      <a:gd name="T73" fmla="*/ 1583 h 3363"/>
                      <a:gd name="T74" fmla="*/ 341 w 3791"/>
                      <a:gd name="T75" fmla="*/ 1942 h 3363"/>
                      <a:gd name="T76" fmla="*/ 580 w 3791"/>
                      <a:gd name="T77" fmla="*/ 2302 h 3363"/>
                      <a:gd name="T78" fmla="*/ 987 w 3791"/>
                      <a:gd name="T79" fmla="*/ 2758 h 3363"/>
                      <a:gd name="T80" fmla="*/ 1596 w 3791"/>
                      <a:gd name="T81" fmla="*/ 3237 h 3363"/>
                      <a:gd name="T82" fmla="*/ 1596 w 3791"/>
                      <a:gd name="T83" fmla="*/ 3237 h 3363"/>
                      <a:gd name="T84" fmla="*/ 993 w 3791"/>
                      <a:gd name="T85" fmla="*/ 2758 h 336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</a:cxnLst>
                    <a:rect l="0" t="0" r="r" b="b"/>
                    <a:pathLst>
                      <a:path w="3791" h="3363">
                        <a:moveTo>
                          <a:pt x="993" y="2758"/>
                        </a:moveTo>
                        <a:lnTo>
                          <a:pt x="777" y="2536"/>
                        </a:lnTo>
                        <a:lnTo>
                          <a:pt x="676" y="2416"/>
                        </a:lnTo>
                        <a:lnTo>
                          <a:pt x="586" y="2302"/>
                        </a:lnTo>
                        <a:lnTo>
                          <a:pt x="496" y="2182"/>
                        </a:lnTo>
                        <a:lnTo>
                          <a:pt x="419" y="2062"/>
                        </a:lnTo>
                        <a:lnTo>
                          <a:pt x="341" y="1942"/>
                        </a:lnTo>
                        <a:lnTo>
                          <a:pt x="275" y="1822"/>
                        </a:lnTo>
                        <a:lnTo>
                          <a:pt x="215" y="1703"/>
                        </a:lnTo>
                        <a:lnTo>
                          <a:pt x="161" y="1583"/>
                        </a:lnTo>
                        <a:lnTo>
                          <a:pt x="114" y="1463"/>
                        </a:lnTo>
                        <a:lnTo>
                          <a:pt x="78" y="1343"/>
                        </a:lnTo>
                        <a:lnTo>
                          <a:pt x="48" y="1229"/>
                        </a:lnTo>
                        <a:lnTo>
                          <a:pt x="24" y="1115"/>
                        </a:lnTo>
                        <a:lnTo>
                          <a:pt x="12" y="1001"/>
                        </a:lnTo>
                        <a:lnTo>
                          <a:pt x="6" y="893"/>
                        </a:lnTo>
                        <a:lnTo>
                          <a:pt x="12" y="797"/>
                        </a:lnTo>
                        <a:lnTo>
                          <a:pt x="18" y="701"/>
                        </a:lnTo>
                        <a:lnTo>
                          <a:pt x="42" y="612"/>
                        </a:lnTo>
                        <a:lnTo>
                          <a:pt x="66" y="528"/>
                        </a:lnTo>
                        <a:lnTo>
                          <a:pt x="96" y="450"/>
                        </a:lnTo>
                        <a:lnTo>
                          <a:pt x="138" y="378"/>
                        </a:lnTo>
                        <a:lnTo>
                          <a:pt x="185" y="306"/>
                        </a:lnTo>
                        <a:lnTo>
                          <a:pt x="239" y="246"/>
                        </a:lnTo>
                        <a:lnTo>
                          <a:pt x="341" y="162"/>
                        </a:lnTo>
                        <a:lnTo>
                          <a:pt x="454" y="96"/>
                        </a:lnTo>
                        <a:lnTo>
                          <a:pt x="580" y="48"/>
                        </a:lnTo>
                        <a:lnTo>
                          <a:pt x="723" y="18"/>
                        </a:lnTo>
                        <a:lnTo>
                          <a:pt x="867" y="6"/>
                        </a:lnTo>
                        <a:lnTo>
                          <a:pt x="1028" y="6"/>
                        </a:lnTo>
                        <a:lnTo>
                          <a:pt x="1196" y="30"/>
                        </a:lnTo>
                        <a:lnTo>
                          <a:pt x="1363" y="66"/>
                        </a:lnTo>
                        <a:lnTo>
                          <a:pt x="1543" y="120"/>
                        </a:lnTo>
                        <a:lnTo>
                          <a:pt x="1722" y="192"/>
                        </a:lnTo>
                        <a:lnTo>
                          <a:pt x="1901" y="282"/>
                        </a:lnTo>
                        <a:lnTo>
                          <a:pt x="2087" y="378"/>
                        </a:lnTo>
                        <a:lnTo>
                          <a:pt x="2272" y="498"/>
                        </a:lnTo>
                        <a:lnTo>
                          <a:pt x="2451" y="624"/>
                        </a:lnTo>
                        <a:lnTo>
                          <a:pt x="2631" y="773"/>
                        </a:lnTo>
                        <a:lnTo>
                          <a:pt x="2804" y="929"/>
                        </a:lnTo>
                        <a:lnTo>
                          <a:pt x="3019" y="1151"/>
                        </a:lnTo>
                        <a:lnTo>
                          <a:pt x="3115" y="1265"/>
                        </a:lnTo>
                        <a:lnTo>
                          <a:pt x="3211" y="1385"/>
                        </a:lnTo>
                        <a:lnTo>
                          <a:pt x="3295" y="1505"/>
                        </a:lnTo>
                        <a:lnTo>
                          <a:pt x="3378" y="1625"/>
                        </a:lnTo>
                        <a:lnTo>
                          <a:pt x="3450" y="1745"/>
                        </a:lnTo>
                        <a:lnTo>
                          <a:pt x="3522" y="1864"/>
                        </a:lnTo>
                        <a:lnTo>
                          <a:pt x="3582" y="1984"/>
                        </a:lnTo>
                        <a:lnTo>
                          <a:pt x="3635" y="2104"/>
                        </a:lnTo>
                        <a:lnTo>
                          <a:pt x="3677" y="2224"/>
                        </a:lnTo>
                        <a:lnTo>
                          <a:pt x="3719" y="2344"/>
                        </a:lnTo>
                        <a:lnTo>
                          <a:pt x="3749" y="2458"/>
                        </a:lnTo>
                        <a:lnTo>
                          <a:pt x="3773" y="2572"/>
                        </a:lnTo>
                        <a:lnTo>
                          <a:pt x="3785" y="2686"/>
                        </a:lnTo>
                        <a:lnTo>
                          <a:pt x="3791" y="2794"/>
                        </a:lnTo>
                        <a:lnTo>
                          <a:pt x="3779" y="2955"/>
                        </a:lnTo>
                        <a:lnTo>
                          <a:pt x="3749" y="3105"/>
                        </a:lnTo>
                        <a:lnTo>
                          <a:pt x="3695" y="3243"/>
                        </a:lnTo>
                        <a:lnTo>
                          <a:pt x="3623" y="3363"/>
                        </a:lnTo>
                        <a:lnTo>
                          <a:pt x="3629" y="3363"/>
                        </a:lnTo>
                        <a:lnTo>
                          <a:pt x="3701" y="3243"/>
                        </a:lnTo>
                        <a:lnTo>
                          <a:pt x="3749" y="3111"/>
                        </a:lnTo>
                        <a:lnTo>
                          <a:pt x="3779" y="2967"/>
                        </a:lnTo>
                        <a:lnTo>
                          <a:pt x="3791" y="2806"/>
                        </a:lnTo>
                        <a:lnTo>
                          <a:pt x="3791" y="2800"/>
                        </a:lnTo>
                        <a:lnTo>
                          <a:pt x="3791" y="2794"/>
                        </a:lnTo>
                        <a:lnTo>
                          <a:pt x="3785" y="2686"/>
                        </a:lnTo>
                        <a:lnTo>
                          <a:pt x="3773" y="2572"/>
                        </a:lnTo>
                        <a:lnTo>
                          <a:pt x="3749" y="2458"/>
                        </a:lnTo>
                        <a:lnTo>
                          <a:pt x="3719" y="2338"/>
                        </a:lnTo>
                        <a:lnTo>
                          <a:pt x="3683" y="2224"/>
                        </a:lnTo>
                        <a:lnTo>
                          <a:pt x="3635" y="2104"/>
                        </a:lnTo>
                        <a:lnTo>
                          <a:pt x="3582" y="1984"/>
                        </a:lnTo>
                        <a:lnTo>
                          <a:pt x="3522" y="1864"/>
                        </a:lnTo>
                        <a:lnTo>
                          <a:pt x="3456" y="1739"/>
                        </a:lnTo>
                        <a:lnTo>
                          <a:pt x="3378" y="1619"/>
                        </a:lnTo>
                        <a:lnTo>
                          <a:pt x="3300" y="1499"/>
                        </a:lnTo>
                        <a:lnTo>
                          <a:pt x="3211" y="1385"/>
                        </a:lnTo>
                        <a:lnTo>
                          <a:pt x="3121" y="1265"/>
                        </a:lnTo>
                        <a:lnTo>
                          <a:pt x="3019" y="1151"/>
                        </a:lnTo>
                        <a:lnTo>
                          <a:pt x="2804" y="929"/>
                        </a:lnTo>
                        <a:lnTo>
                          <a:pt x="2631" y="767"/>
                        </a:lnTo>
                        <a:lnTo>
                          <a:pt x="2451" y="624"/>
                        </a:lnTo>
                        <a:lnTo>
                          <a:pt x="2272" y="492"/>
                        </a:lnTo>
                        <a:lnTo>
                          <a:pt x="2087" y="378"/>
                        </a:lnTo>
                        <a:lnTo>
                          <a:pt x="1901" y="276"/>
                        </a:lnTo>
                        <a:lnTo>
                          <a:pt x="1722" y="192"/>
                        </a:lnTo>
                        <a:lnTo>
                          <a:pt x="1543" y="120"/>
                        </a:lnTo>
                        <a:lnTo>
                          <a:pt x="1363" y="66"/>
                        </a:lnTo>
                        <a:lnTo>
                          <a:pt x="1190" y="24"/>
                        </a:lnTo>
                        <a:lnTo>
                          <a:pt x="1028" y="6"/>
                        </a:lnTo>
                        <a:lnTo>
                          <a:pt x="867" y="0"/>
                        </a:lnTo>
                        <a:lnTo>
                          <a:pt x="717" y="12"/>
                        </a:lnTo>
                        <a:lnTo>
                          <a:pt x="580" y="42"/>
                        </a:lnTo>
                        <a:lnTo>
                          <a:pt x="448" y="90"/>
                        </a:lnTo>
                        <a:lnTo>
                          <a:pt x="335" y="162"/>
                        </a:lnTo>
                        <a:lnTo>
                          <a:pt x="233" y="246"/>
                        </a:lnTo>
                        <a:lnTo>
                          <a:pt x="179" y="306"/>
                        </a:lnTo>
                        <a:lnTo>
                          <a:pt x="132" y="378"/>
                        </a:lnTo>
                        <a:lnTo>
                          <a:pt x="90" y="450"/>
                        </a:lnTo>
                        <a:lnTo>
                          <a:pt x="60" y="528"/>
                        </a:lnTo>
                        <a:lnTo>
                          <a:pt x="36" y="612"/>
                        </a:lnTo>
                        <a:lnTo>
                          <a:pt x="12" y="701"/>
                        </a:lnTo>
                        <a:lnTo>
                          <a:pt x="6" y="797"/>
                        </a:lnTo>
                        <a:lnTo>
                          <a:pt x="0" y="893"/>
                        </a:lnTo>
                        <a:lnTo>
                          <a:pt x="6" y="1001"/>
                        </a:lnTo>
                        <a:lnTo>
                          <a:pt x="24" y="1115"/>
                        </a:lnTo>
                        <a:lnTo>
                          <a:pt x="42" y="1229"/>
                        </a:lnTo>
                        <a:lnTo>
                          <a:pt x="78" y="1343"/>
                        </a:lnTo>
                        <a:lnTo>
                          <a:pt x="114" y="1463"/>
                        </a:lnTo>
                        <a:lnTo>
                          <a:pt x="161" y="1583"/>
                        </a:lnTo>
                        <a:lnTo>
                          <a:pt x="215" y="1703"/>
                        </a:lnTo>
                        <a:lnTo>
                          <a:pt x="275" y="1822"/>
                        </a:lnTo>
                        <a:lnTo>
                          <a:pt x="341" y="1942"/>
                        </a:lnTo>
                        <a:lnTo>
                          <a:pt x="413" y="2062"/>
                        </a:lnTo>
                        <a:lnTo>
                          <a:pt x="496" y="2182"/>
                        </a:lnTo>
                        <a:lnTo>
                          <a:pt x="580" y="2302"/>
                        </a:lnTo>
                        <a:lnTo>
                          <a:pt x="676" y="2422"/>
                        </a:lnTo>
                        <a:lnTo>
                          <a:pt x="771" y="2536"/>
                        </a:lnTo>
                        <a:lnTo>
                          <a:pt x="987" y="2758"/>
                        </a:lnTo>
                        <a:lnTo>
                          <a:pt x="1184" y="2931"/>
                        </a:lnTo>
                        <a:lnTo>
                          <a:pt x="1387" y="3093"/>
                        </a:lnTo>
                        <a:lnTo>
                          <a:pt x="1596" y="3237"/>
                        </a:lnTo>
                        <a:lnTo>
                          <a:pt x="1800" y="3363"/>
                        </a:lnTo>
                        <a:lnTo>
                          <a:pt x="1806" y="3363"/>
                        </a:lnTo>
                        <a:lnTo>
                          <a:pt x="1596" y="3237"/>
                        </a:lnTo>
                        <a:lnTo>
                          <a:pt x="1393" y="3093"/>
                        </a:lnTo>
                        <a:lnTo>
                          <a:pt x="1190" y="2931"/>
                        </a:lnTo>
                        <a:lnTo>
                          <a:pt x="993" y="2758"/>
                        </a:lnTo>
                        <a:lnTo>
                          <a:pt x="993" y="2758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2473" name="Freeform 9">
                    <a:extLst>
                      <a:ext uri="{FF2B5EF4-FFF2-40B4-BE49-F238E27FC236}">
                        <a16:creationId xmlns:a16="http://schemas.microsoft.com/office/drawing/2014/main" id="{52D33F21-0A72-4D44-98FE-CEB40FE3A828}"/>
                      </a:ext>
                    </a:extLst>
                  </p:cNvPr>
                  <p:cNvSpPr>
                    <a:spLocks/>
                  </p:cNvSpPr>
                  <p:nvPr userDrawn="1"/>
                </p:nvSpPr>
                <p:spPr bwMode="hidden">
                  <a:xfrm>
                    <a:off x="514" y="1091"/>
                    <a:ext cx="3538" cy="3225"/>
                  </a:xfrm>
                  <a:custGeom>
                    <a:avLst/>
                    <a:gdLst>
                      <a:gd name="T0" fmla="*/ 538 w 3527"/>
                      <a:gd name="T1" fmla="*/ 2146 h 3225"/>
                      <a:gd name="T2" fmla="*/ 317 w 3527"/>
                      <a:gd name="T3" fmla="*/ 1816 h 3225"/>
                      <a:gd name="T4" fmla="*/ 149 w 3527"/>
                      <a:gd name="T5" fmla="*/ 1481 h 3225"/>
                      <a:gd name="T6" fmla="*/ 41 w 3527"/>
                      <a:gd name="T7" fmla="*/ 1151 h 3225"/>
                      <a:gd name="T8" fmla="*/ 0 w 3527"/>
                      <a:gd name="T9" fmla="*/ 839 h 3225"/>
                      <a:gd name="T10" fmla="*/ 30 w 3527"/>
                      <a:gd name="T11" fmla="*/ 575 h 3225"/>
                      <a:gd name="T12" fmla="*/ 125 w 3527"/>
                      <a:gd name="T13" fmla="*/ 354 h 3225"/>
                      <a:gd name="T14" fmla="*/ 317 w 3527"/>
                      <a:gd name="T15" fmla="*/ 150 h 3225"/>
                      <a:gd name="T16" fmla="*/ 669 w 3527"/>
                      <a:gd name="T17" fmla="*/ 12 h 3225"/>
                      <a:gd name="T18" fmla="*/ 1112 w 3527"/>
                      <a:gd name="T19" fmla="*/ 24 h 3225"/>
                      <a:gd name="T20" fmla="*/ 1608 w 3527"/>
                      <a:gd name="T21" fmla="*/ 174 h 3225"/>
                      <a:gd name="T22" fmla="*/ 2116 w 3527"/>
                      <a:gd name="T23" fmla="*/ 456 h 3225"/>
                      <a:gd name="T24" fmla="*/ 2613 w 3527"/>
                      <a:gd name="T25" fmla="*/ 857 h 3225"/>
                      <a:gd name="T26" fmla="*/ 3073 w 3527"/>
                      <a:gd name="T27" fmla="*/ 1391 h 3225"/>
                      <a:gd name="T28" fmla="*/ 3276 w 3527"/>
                      <a:gd name="T29" fmla="*/ 1726 h 3225"/>
                      <a:gd name="T30" fmla="*/ 3426 w 3527"/>
                      <a:gd name="T31" fmla="*/ 2062 h 3225"/>
                      <a:gd name="T32" fmla="*/ 3509 w 3527"/>
                      <a:gd name="T33" fmla="*/ 2386 h 3225"/>
                      <a:gd name="T34" fmla="*/ 3521 w 3527"/>
                      <a:gd name="T35" fmla="*/ 2680 h 3225"/>
                      <a:gd name="T36" fmla="*/ 3474 w 3527"/>
                      <a:gd name="T37" fmla="*/ 2931 h 3225"/>
                      <a:gd name="T38" fmla="*/ 3360 w 3527"/>
                      <a:gd name="T39" fmla="*/ 3141 h 3225"/>
                      <a:gd name="T40" fmla="*/ 3282 w 3527"/>
                      <a:gd name="T41" fmla="*/ 3225 h 3225"/>
                      <a:gd name="T42" fmla="*/ 3312 w 3527"/>
                      <a:gd name="T43" fmla="*/ 3201 h 3225"/>
                      <a:gd name="T44" fmla="*/ 3444 w 3527"/>
                      <a:gd name="T45" fmla="*/ 3009 h 3225"/>
                      <a:gd name="T46" fmla="*/ 3515 w 3527"/>
                      <a:gd name="T47" fmla="*/ 2769 h 3225"/>
                      <a:gd name="T48" fmla="*/ 3521 w 3527"/>
                      <a:gd name="T49" fmla="*/ 2488 h 3225"/>
                      <a:gd name="T50" fmla="*/ 3462 w 3527"/>
                      <a:gd name="T51" fmla="*/ 2170 h 3225"/>
                      <a:gd name="T52" fmla="*/ 3336 w 3527"/>
                      <a:gd name="T53" fmla="*/ 1834 h 3225"/>
                      <a:gd name="T54" fmla="*/ 3145 w 3527"/>
                      <a:gd name="T55" fmla="*/ 1499 h 3225"/>
                      <a:gd name="T56" fmla="*/ 2816 w 3527"/>
                      <a:gd name="T57" fmla="*/ 1061 h 3225"/>
                      <a:gd name="T58" fmla="*/ 2284 w 3527"/>
                      <a:gd name="T59" fmla="*/ 575 h 3225"/>
                      <a:gd name="T60" fmla="*/ 1775 w 3527"/>
                      <a:gd name="T61" fmla="*/ 252 h 3225"/>
                      <a:gd name="T62" fmla="*/ 1273 w 3527"/>
                      <a:gd name="T63" fmla="*/ 60 h 3225"/>
                      <a:gd name="T64" fmla="*/ 807 w 3527"/>
                      <a:gd name="T65" fmla="*/ 0 h 3225"/>
                      <a:gd name="T66" fmla="*/ 418 w 3527"/>
                      <a:gd name="T67" fmla="*/ 84 h 3225"/>
                      <a:gd name="T68" fmla="*/ 167 w 3527"/>
                      <a:gd name="T69" fmla="*/ 288 h 3225"/>
                      <a:gd name="T70" fmla="*/ 53 w 3527"/>
                      <a:gd name="T71" fmla="*/ 498 h 3225"/>
                      <a:gd name="T72" fmla="*/ 0 w 3527"/>
                      <a:gd name="T73" fmla="*/ 749 h 3225"/>
                      <a:gd name="T74" fmla="*/ 18 w 3527"/>
                      <a:gd name="T75" fmla="*/ 1043 h 3225"/>
                      <a:gd name="T76" fmla="*/ 101 w 3527"/>
                      <a:gd name="T77" fmla="*/ 1373 h 3225"/>
                      <a:gd name="T78" fmla="*/ 251 w 3527"/>
                      <a:gd name="T79" fmla="*/ 1708 h 3225"/>
                      <a:gd name="T80" fmla="*/ 454 w 3527"/>
                      <a:gd name="T81" fmla="*/ 2038 h 3225"/>
                      <a:gd name="T82" fmla="*/ 914 w 3527"/>
                      <a:gd name="T83" fmla="*/ 2572 h 3225"/>
                      <a:gd name="T84" fmla="*/ 1255 w 3527"/>
                      <a:gd name="T85" fmla="*/ 2865 h 3225"/>
                      <a:gd name="T86" fmla="*/ 1608 w 3527"/>
                      <a:gd name="T87" fmla="*/ 3099 h 3225"/>
                      <a:gd name="T88" fmla="*/ 1853 w 3527"/>
                      <a:gd name="T89" fmla="*/ 3225 h 3225"/>
                      <a:gd name="T90" fmla="*/ 1494 w 3527"/>
                      <a:gd name="T91" fmla="*/ 3027 h 3225"/>
                      <a:gd name="T92" fmla="*/ 1142 w 3527"/>
                      <a:gd name="T93" fmla="*/ 2769 h 32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</a:cxnLst>
                    <a:rect l="0" t="0" r="r" b="b"/>
                    <a:pathLst>
                      <a:path w="3527" h="3225">
                        <a:moveTo>
                          <a:pt x="914" y="2572"/>
                        </a:moveTo>
                        <a:lnTo>
                          <a:pt x="717" y="2362"/>
                        </a:lnTo>
                        <a:lnTo>
                          <a:pt x="538" y="2146"/>
                        </a:lnTo>
                        <a:lnTo>
                          <a:pt x="460" y="2038"/>
                        </a:lnTo>
                        <a:lnTo>
                          <a:pt x="382" y="1930"/>
                        </a:lnTo>
                        <a:lnTo>
                          <a:pt x="317" y="1816"/>
                        </a:lnTo>
                        <a:lnTo>
                          <a:pt x="251" y="1702"/>
                        </a:lnTo>
                        <a:lnTo>
                          <a:pt x="197" y="1589"/>
                        </a:lnTo>
                        <a:lnTo>
                          <a:pt x="149" y="1481"/>
                        </a:lnTo>
                        <a:lnTo>
                          <a:pt x="107" y="1367"/>
                        </a:lnTo>
                        <a:lnTo>
                          <a:pt x="71" y="1259"/>
                        </a:lnTo>
                        <a:lnTo>
                          <a:pt x="41" y="1151"/>
                        </a:lnTo>
                        <a:lnTo>
                          <a:pt x="18" y="1043"/>
                        </a:lnTo>
                        <a:lnTo>
                          <a:pt x="6" y="941"/>
                        </a:lnTo>
                        <a:lnTo>
                          <a:pt x="0" y="839"/>
                        </a:lnTo>
                        <a:lnTo>
                          <a:pt x="6" y="749"/>
                        </a:lnTo>
                        <a:lnTo>
                          <a:pt x="12" y="659"/>
                        </a:lnTo>
                        <a:lnTo>
                          <a:pt x="30" y="575"/>
                        </a:lnTo>
                        <a:lnTo>
                          <a:pt x="59" y="498"/>
                        </a:lnTo>
                        <a:lnTo>
                          <a:pt x="89" y="420"/>
                        </a:lnTo>
                        <a:lnTo>
                          <a:pt x="125" y="354"/>
                        </a:lnTo>
                        <a:lnTo>
                          <a:pt x="173" y="288"/>
                        </a:lnTo>
                        <a:lnTo>
                          <a:pt x="221" y="228"/>
                        </a:lnTo>
                        <a:lnTo>
                          <a:pt x="317" y="150"/>
                        </a:lnTo>
                        <a:lnTo>
                          <a:pt x="424" y="90"/>
                        </a:lnTo>
                        <a:lnTo>
                          <a:pt x="544" y="42"/>
                        </a:lnTo>
                        <a:lnTo>
                          <a:pt x="669" y="12"/>
                        </a:lnTo>
                        <a:lnTo>
                          <a:pt x="813" y="0"/>
                        </a:lnTo>
                        <a:lnTo>
                          <a:pt x="956" y="6"/>
                        </a:lnTo>
                        <a:lnTo>
                          <a:pt x="1112" y="24"/>
                        </a:lnTo>
                        <a:lnTo>
                          <a:pt x="1273" y="60"/>
                        </a:lnTo>
                        <a:lnTo>
                          <a:pt x="1441" y="114"/>
                        </a:lnTo>
                        <a:lnTo>
                          <a:pt x="1608" y="174"/>
                        </a:lnTo>
                        <a:lnTo>
                          <a:pt x="1775" y="258"/>
                        </a:lnTo>
                        <a:lnTo>
                          <a:pt x="1949" y="348"/>
                        </a:lnTo>
                        <a:lnTo>
                          <a:pt x="2116" y="456"/>
                        </a:lnTo>
                        <a:lnTo>
                          <a:pt x="2284" y="575"/>
                        </a:lnTo>
                        <a:lnTo>
                          <a:pt x="2451" y="713"/>
                        </a:lnTo>
                        <a:lnTo>
                          <a:pt x="2613" y="857"/>
                        </a:lnTo>
                        <a:lnTo>
                          <a:pt x="2810" y="1067"/>
                        </a:lnTo>
                        <a:lnTo>
                          <a:pt x="2989" y="1283"/>
                        </a:lnTo>
                        <a:lnTo>
                          <a:pt x="3073" y="1391"/>
                        </a:lnTo>
                        <a:lnTo>
                          <a:pt x="3145" y="1505"/>
                        </a:lnTo>
                        <a:lnTo>
                          <a:pt x="3216" y="1612"/>
                        </a:lnTo>
                        <a:lnTo>
                          <a:pt x="3276" y="1726"/>
                        </a:lnTo>
                        <a:lnTo>
                          <a:pt x="3330" y="1840"/>
                        </a:lnTo>
                        <a:lnTo>
                          <a:pt x="3384" y="1948"/>
                        </a:lnTo>
                        <a:lnTo>
                          <a:pt x="3426" y="2062"/>
                        </a:lnTo>
                        <a:lnTo>
                          <a:pt x="3462" y="2170"/>
                        </a:lnTo>
                        <a:lnTo>
                          <a:pt x="3491" y="2278"/>
                        </a:lnTo>
                        <a:lnTo>
                          <a:pt x="3509" y="2386"/>
                        </a:lnTo>
                        <a:lnTo>
                          <a:pt x="3521" y="2488"/>
                        </a:lnTo>
                        <a:lnTo>
                          <a:pt x="3527" y="2590"/>
                        </a:lnTo>
                        <a:lnTo>
                          <a:pt x="3521" y="2680"/>
                        </a:lnTo>
                        <a:lnTo>
                          <a:pt x="3515" y="2769"/>
                        </a:lnTo>
                        <a:lnTo>
                          <a:pt x="3497" y="2853"/>
                        </a:lnTo>
                        <a:lnTo>
                          <a:pt x="3474" y="2931"/>
                        </a:lnTo>
                        <a:lnTo>
                          <a:pt x="3438" y="3009"/>
                        </a:lnTo>
                        <a:lnTo>
                          <a:pt x="3402" y="3075"/>
                        </a:lnTo>
                        <a:lnTo>
                          <a:pt x="3360" y="3141"/>
                        </a:lnTo>
                        <a:lnTo>
                          <a:pt x="3306" y="3201"/>
                        </a:lnTo>
                        <a:lnTo>
                          <a:pt x="3294" y="3213"/>
                        </a:lnTo>
                        <a:lnTo>
                          <a:pt x="3282" y="3225"/>
                        </a:lnTo>
                        <a:lnTo>
                          <a:pt x="3288" y="3225"/>
                        </a:lnTo>
                        <a:lnTo>
                          <a:pt x="3300" y="3213"/>
                        </a:lnTo>
                        <a:lnTo>
                          <a:pt x="3312" y="3201"/>
                        </a:lnTo>
                        <a:lnTo>
                          <a:pt x="3366" y="3141"/>
                        </a:lnTo>
                        <a:lnTo>
                          <a:pt x="3408" y="3075"/>
                        </a:lnTo>
                        <a:lnTo>
                          <a:pt x="3444" y="3009"/>
                        </a:lnTo>
                        <a:lnTo>
                          <a:pt x="3474" y="2931"/>
                        </a:lnTo>
                        <a:lnTo>
                          <a:pt x="3497" y="2853"/>
                        </a:lnTo>
                        <a:lnTo>
                          <a:pt x="3515" y="2769"/>
                        </a:lnTo>
                        <a:lnTo>
                          <a:pt x="3527" y="2680"/>
                        </a:lnTo>
                        <a:lnTo>
                          <a:pt x="3527" y="2590"/>
                        </a:lnTo>
                        <a:lnTo>
                          <a:pt x="3521" y="2488"/>
                        </a:lnTo>
                        <a:lnTo>
                          <a:pt x="3509" y="2386"/>
                        </a:lnTo>
                        <a:lnTo>
                          <a:pt x="3491" y="2278"/>
                        </a:lnTo>
                        <a:lnTo>
                          <a:pt x="3462" y="2170"/>
                        </a:lnTo>
                        <a:lnTo>
                          <a:pt x="3426" y="2056"/>
                        </a:lnTo>
                        <a:lnTo>
                          <a:pt x="3384" y="1948"/>
                        </a:lnTo>
                        <a:lnTo>
                          <a:pt x="3336" y="1834"/>
                        </a:lnTo>
                        <a:lnTo>
                          <a:pt x="3276" y="1726"/>
                        </a:lnTo>
                        <a:lnTo>
                          <a:pt x="3216" y="1612"/>
                        </a:lnTo>
                        <a:lnTo>
                          <a:pt x="3145" y="1499"/>
                        </a:lnTo>
                        <a:lnTo>
                          <a:pt x="3073" y="1391"/>
                        </a:lnTo>
                        <a:lnTo>
                          <a:pt x="2989" y="1277"/>
                        </a:lnTo>
                        <a:lnTo>
                          <a:pt x="2816" y="1061"/>
                        </a:lnTo>
                        <a:lnTo>
                          <a:pt x="2613" y="857"/>
                        </a:lnTo>
                        <a:lnTo>
                          <a:pt x="2451" y="707"/>
                        </a:lnTo>
                        <a:lnTo>
                          <a:pt x="2284" y="575"/>
                        </a:lnTo>
                        <a:lnTo>
                          <a:pt x="2116" y="456"/>
                        </a:lnTo>
                        <a:lnTo>
                          <a:pt x="1949" y="348"/>
                        </a:lnTo>
                        <a:lnTo>
                          <a:pt x="1775" y="252"/>
                        </a:lnTo>
                        <a:lnTo>
                          <a:pt x="1608" y="174"/>
                        </a:lnTo>
                        <a:lnTo>
                          <a:pt x="1435" y="108"/>
                        </a:lnTo>
                        <a:lnTo>
                          <a:pt x="1273" y="60"/>
                        </a:lnTo>
                        <a:lnTo>
                          <a:pt x="1112" y="24"/>
                        </a:lnTo>
                        <a:lnTo>
                          <a:pt x="956" y="0"/>
                        </a:lnTo>
                        <a:lnTo>
                          <a:pt x="807" y="0"/>
                        </a:lnTo>
                        <a:lnTo>
                          <a:pt x="669" y="12"/>
                        </a:lnTo>
                        <a:lnTo>
                          <a:pt x="538" y="42"/>
                        </a:lnTo>
                        <a:lnTo>
                          <a:pt x="418" y="84"/>
                        </a:lnTo>
                        <a:lnTo>
                          <a:pt x="311" y="150"/>
                        </a:lnTo>
                        <a:lnTo>
                          <a:pt x="215" y="228"/>
                        </a:lnTo>
                        <a:lnTo>
                          <a:pt x="167" y="288"/>
                        </a:lnTo>
                        <a:lnTo>
                          <a:pt x="119" y="354"/>
                        </a:lnTo>
                        <a:lnTo>
                          <a:pt x="83" y="420"/>
                        </a:lnTo>
                        <a:lnTo>
                          <a:pt x="53" y="498"/>
                        </a:lnTo>
                        <a:lnTo>
                          <a:pt x="30" y="575"/>
                        </a:lnTo>
                        <a:lnTo>
                          <a:pt x="12" y="659"/>
                        </a:lnTo>
                        <a:lnTo>
                          <a:pt x="0" y="749"/>
                        </a:lnTo>
                        <a:lnTo>
                          <a:pt x="0" y="839"/>
                        </a:lnTo>
                        <a:lnTo>
                          <a:pt x="6" y="941"/>
                        </a:lnTo>
                        <a:lnTo>
                          <a:pt x="18" y="1043"/>
                        </a:lnTo>
                        <a:lnTo>
                          <a:pt x="35" y="1151"/>
                        </a:lnTo>
                        <a:lnTo>
                          <a:pt x="65" y="1259"/>
                        </a:lnTo>
                        <a:lnTo>
                          <a:pt x="101" y="1373"/>
                        </a:lnTo>
                        <a:lnTo>
                          <a:pt x="143" y="1481"/>
                        </a:lnTo>
                        <a:lnTo>
                          <a:pt x="191" y="1595"/>
                        </a:lnTo>
                        <a:lnTo>
                          <a:pt x="251" y="1708"/>
                        </a:lnTo>
                        <a:lnTo>
                          <a:pt x="311" y="1816"/>
                        </a:lnTo>
                        <a:lnTo>
                          <a:pt x="382" y="1930"/>
                        </a:lnTo>
                        <a:lnTo>
                          <a:pt x="454" y="2038"/>
                        </a:lnTo>
                        <a:lnTo>
                          <a:pt x="538" y="2152"/>
                        </a:lnTo>
                        <a:lnTo>
                          <a:pt x="717" y="2368"/>
                        </a:lnTo>
                        <a:lnTo>
                          <a:pt x="914" y="2572"/>
                        </a:lnTo>
                        <a:lnTo>
                          <a:pt x="1028" y="2674"/>
                        </a:lnTo>
                        <a:lnTo>
                          <a:pt x="1142" y="2775"/>
                        </a:lnTo>
                        <a:lnTo>
                          <a:pt x="1255" y="2865"/>
                        </a:lnTo>
                        <a:lnTo>
                          <a:pt x="1369" y="2949"/>
                        </a:lnTo>
                        <a:lnTo>
                          <a:pt x="1488" y="3027"/>
                        </a:lnTo>
                        <a:lnTo>
                          <a:pt x="1608" y="3099"/>
                        </a:lnTo>
                        <a:lnTo>
                          <a:pt x="1722" y="3165"/>
                        </a:lnTo>
                        <a:lnTo>
                          <a:pt x="1841" y="3225"/>
                        </a:lnTo>
                        <a:lnTo>
                          <a:pt x="1853" y="3225"/>
                        </a:lnTo>
                        <a:lnTo>
                          <a:pt x="1734" y="3165"/>
                        </a:lnTo>
                        <a:lnTo>
                          <a:pt x="1614" y="3099"/>
                        </a:lnTo>
                        <a:lnTo>
                          <a:pt x="1494" y="3027"/>
                        </a:lnTo>
                        <a:lnTo>
                          <a:pt x="1375" y="2949"/>
                        </a:lnTo>
                        <a:lnTo>
                          <a:pt x="1261" y="2865"/>
                        </a:lnTo>
                        <a:lnTo>
                          <a:pt x="1142" y="2769"/>
                        </a:lnTo>
                        <a:lnTo>
                          <a:pt x="914" y="2572"/>
                        </a:lnTo>
                        <a:lnTo>
                          <a:pt x="914" y="2572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grpSp>
                <p:nvGrpSpPr>
                  <p:cNvPr id="62474" name="Group 10">
                    <a:extLst>
                      <a:ext uri="{FF2B5EF4-FFF2-40B4-BE49-F238E27FC236}">
                        <a16:creationId xmlns:a16="http://schemas.microsoft.com/office/drawing/2014/main" id="{A862C952-679D-41CC-BFF6-9B593CEBFD4D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522"/>
                    <a:ext cx="4751" cy="3794"/>
                    <a:chOff x="0" y="522"/>
                    <a:chExt cx="4751" cy="3794"/>
                  </a:xfrm>
                </p:grpSpPr>
                <p:sp>
                  <p:nvSpPr>
                    <p:cNvPr id="62475" name="Freeform 11">
                      <a:extLst>
                        <a:ext uri="{FF2B5EF4-FFF2-40B4-BE49-F238E27FC236}">
                          <a16:creationId xmlns:a16="http://schemas.microsoft.com/office/drawing/2014/main" id="{279C16AA-2A8C-4E7D-B373-1F1891513A32}"/>
                        </a:ext>
                      </a:extLst>
                    </p:cNvPr>
                    <p:cNvSpPr>
                      <a:spLocks/>
                    </p:cNvSpPr>
                    <p:nvPr userDrawn="1"/>
                  </p:nvSpPr>
                  <p:spPr bwMode="hidden">
                    <a:xfrm>
                      <a:off x="400" y="522"/>
                      <a:ext cx="4264" cy="3794"/>
                    </a:xfrm>
                    <a:custGeom>
                      <a:avLst/>
                      <a:gdLst>
                        <a:gd name="T0" fmla="*/ 4245 w 4251"/>
                        <a:gd name="T1" fmla="*/ 3237 h 3794"/>
                        <a:gd name="T2" fmla="*/ 4203 w 4251"/>
                        <a:gd name="T3" fmla="*/ 2961 h 3794"/>
                        <a:gd name="T4" fmla="*/ 4120 w 4251"/>
                        <a:gd name="T5" fmla="*/ 2679 h 3794"/>
                        <a:gd name="T6" fmla="*/ 4000 w 4251"/>
                        <a:gd name="T7" fmla="*/ 2391 h 3794"/>
                        <a:gd name="T8" fmla="*/ 3845 w 4251"/>
                        <a:gd name="T9" fmla="*/ 2098 h 3794"/>
                        <a:gd name="T10" fmla="*/ 3659 w 4251"/>
                        <a:gd name="T11" fmla="*/ 1810 h 3794"/>
                        <a:gd name="T12" fmla="*/ 3438 w 4251"/>
                        <a:gd name="T13" fmla="*/ 1528 h 3794"/>
                        <a:gd name="T14" fmla="*/ 3193 w 4251"/>
                        <a:gd name="T15" fmla="*/ 1252 h 3794"/>
                        <a:gd name="T16" fmla="*/ 2858 w 4251"/>
                        <a:gd name="T17" fmla="*/ 935 h 3794"/>
                        <a:gd name="T18" fmla="*/ 2434 w 4251"/>
                        <a:gd name="T19" fmla="*/ 605 h 3794"/>
                        <a:gd name="T20" fmla="*/ 1991 w 4251"/>
                        <a:gd name="T21" fmla="*/ 341 h 3794"/>
                        <a:gd name="T22" fmla="*/ 1549 w 4251"/>
                        <a:gd name="T23" fmla="*/ 143 h 3794"/>
                        <a:gd name="T24" fmla="*/ 1124 w 4251"/>
                        <a:gd name="T25" fmla="*/ 35 h 3794"/>
                        <a:gd name="T26" fmla="*/ 741 w 4251"/>
                        <a:gd name="T27" fmla="*/ 0 h 3794"/>
                        <a:gd name="T28" fmla="*/ 401 w 4251"/>
                        <a:gd name="T29" fmla="*/ 47 h 3794"/>
                        <a:gd name="T30" fmla="*/ 120 w 4251"/>
                        <a:gd name="T31" fmla="*/ 173 h 3794"/>
                        <a:gd name="T32" fmla="*/ 0 w 4251"/>
                        <a:gd name="T33" fmla="*/ 269 h 3794"/>
                        <a:gd name="T34" fmla="*/ 263 w 4251"/>
                        <a:gd name="T35" fmla="*/ 101 h 3794"/>
                        <a:gd name="T36" fmla="*/ 586 w 4251"/>
                        <a:gd name="T37" fmla="*/ 18 h 3794"/>
                        <a:gd name="T38" fmla="*/ 957 w 4251"/>
                        <a:gd name="T39" fmla="*/ 18 h 3794"/>
                        <a:gd name="T40" fmla="*/ 1357 w 4251"/>
                        <a:gd name="T41" fmla="*/ 95 h 3794"/>
                        <a:gd name="T42" fmla="*/ 1782 w 4251"/>
                        <a:gd name="T43" fmla="*/ 245 h 3794"/>
                        <a:gd name="T44" fmla="*/ 2212 w 4251"/>
                        <a:gd name="T45" fmla="*/ 467 h 3794"/>
                        <a:gd name="T46" fmla="*/ 2643 w 4251"/>
                        <a:gd name="T47" fmla="*/ 761 h 3794"/>
                        <a:gd name="T48" fmla="*/ 3061 w 4251"/>
                        <a:gd name="T49" fmla="*/ 1120 h 3794"/>
                        <a:gd name="T50" fmla="*/ 3318 w 4251"/>
                        <a:gd name="T51" fmla="*/ 1390 h 3794"/>
                        <a:gd name="T52" fmla="*/ 3552 w 4251"/>
                        <a:gd name="T53" fmla="*/ 1666 h 3794"/>
                        <a:gd name="T54" fmla="*/ 3755 w 4251"/>
                        <a:gd name="T55" fmla="*/ 1954 h 3794"/>
                        <a:gd name="T56" fmla="*/ 3922 w 4251"/>
                        <a:gd name="T57" fmla="*/ 2247 h 3794"/>
                        <a:gd name="T58" fmla="*/ 4060 w 4251"/>
                        <a:gd name="T59" fmla="*/ 2535 h 3794"/>
                        <a:gd name="T60" fmla="*/ 4162 w 4251"/>
                        <a:gd name="T61" fmla="*/ 2823 h 3794"/>
                        <a:gd name="T62" fmla="*/ 4221 w 4251"/>
                        <a:gd name="T63" fmla="*/ 3105 h 3794"/>
                        <a:gd name="T64" fmla="*/ 4245 w 4251"/>
                        <a:gd name="T65" fmla="*/ 3368 h 3794"/>
                        <a:gd name="T66" fmla="*/ 4233 w 4251"/>
                        <a:gd name="T67" fmla="*/ 3590 h 3794"/>
                        <a:gd name="T68" fmla="*/ 4185 w 4251"/>
                        <a:gd name="T69" fmla="*/ 3794 h 3794"/>
                        <a:gd name="T70" fmla="*/ 4215 w 4251"/>
                        <a:gd name="T71" fmla="*/ 3692 h 3794"/>
                        <a:gd name="T72" fmla="*/ 4245 w 4251"/>
                        <a:gd name="T73" fmla="*/ 3482 h 3794"/>
                        <a:gd name="T74" fmla="*/ 4251 w 4251"/>
                        <a:gd name="T75" fmla="*/ 3368 h 379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</a:cxnLst>
                      <a:rect l="0" t="0" r="r" b="b"/>
                      <a:pathLst>
                        <a:path w="4251" h="3794">
                          <a:moveTo>
                            <a:pt x="4251" y="3368"/>
                          </a:moveTo>
                          <a:lnTo>
                            <a:pt x="4245" y="3237"/>
                          </a:lnTo>
                          <a:lnTo>
                            <a:pt x="4227" y="3099"/>
                          </a:lnTo>
                          <a:lnTo>
                            <a:pt x="4203" y="2961"/>
                          </a:lnTo>
                          <a:lnTo>
                            <a:pt x="4167" y="2823"/>
                          </a:lnTo>
                          <a:lnTo>
                            <a:pt x="4120" y="2679"/>
                          </a:lnTo>
                          <a:lnTo>
                            <a:pt x="4066" y="2535"/>
                          </a:lnTo>
                          <a:lnTo>
                            <a:pt x="4000" y="2391"/>
                          </a:lnTo>
                          <a:lnTo>
                            <a:pt x="3928" y="2247"/>
                          </a:lnTo>
                          <a:lnTo>
                            <a:pt x="3845" y="2098"/>
                          </a:lnTo>
                          <a:lnTo>
                            <a:pt x="3755" y="1954"/>
                          </a:lnTo>
                          <a:lnTo>
                            <a:pt x="3659" y="1810"/>
                          </a:lnTo>
                          <a:lnTo>
                            <a:pt x="3552" y="1666"/>
                          </a:lnTo>
                          <a:lnTo>
                            <a:pt x="3438" y="1528"/>
                          </a:lnTo>
                          <a:lnTo>
                            <a:pt x="3318" y="1390"/>
                          </a:lnTo>
                          <a:lnTo>
                            <a:pt x="3193" y="1252"/>
                          </a:lnTo>
                          <a:lnTo>
                            <a:pt x="3061" y="1120"/>
                          </a:lnTo>
                          <a:lnTo>
                            <a:pt x="2858" y="935"/>
                          </a:lnTo>
                          <a:lnTo>
                            <a:pt x="2649" y="761"/>
                          </a:lnTo>
                          <a:lnTo>
                            <a:pt x="2434" y="605"/>
                          </a:lnTo>
                          <a:lnTo>
                            <a:pt x="2212" y="467"/>
                          </a:lnTo>
                          <a:lnTo>
                            <a:pt x="1991" y="341"/>
                          </a:lnTo>
                          <a:lnTo>
                            <a:pt x="1770" y="233"/>
                          </a:lnTo>
                          <a:lnTo>
                            <a:pt x="1549" y="143"/>
                          </a:lnTo>
                          <a:lnTo>
                            <a:pt x="1327" y="77"/>
                          </a:lnTo>
                          <a:lnTo>
                            <a:pt x="1124" y="35"/>
                          </a:lnTo>
                          <a:lnTo>
                            <a:pt x="927" y="6"/>
                          </a:lnTo>
                          <a:lnTo>
                            <a:pt x="741" y="0"/>
                          </a:lnTo>
                          <a:lnTo>
                            <a:pt x="568" y="18"/>
                          </a:lnTo>
                          <a:lnTo>
                            <a:pt x="401" y="47"/>
                          </a:lnTo>
                          <a:lnTo>
                            <a:pt x="257" y="101"/>
                          </a:lnTo>
                          <a:lnTo>
                            <a:pt x="120" y="173"/>
                          </a:lnTo>
                          <a:lnTo>
                            <a:pt x="0" y="263"/>
                          </a:lnTo>
                          <a:lnTo>
                            <a:pt x="0" y="269"/>
                          </a:lnTo>
                          <a:lnTo>
                            <a:pt x="126" y="173"/>
                          </a:lnTo>
                          <a:lnTo>
                            <a:pt x="263" y="101"/>
                          </a:lnTo>
                          <a:lnTo>
                            <a:pt x="419" y="47"/>
                          </a:lnTo>
                          <a:lnTo>
                            <a:pt x="586" y="18"/>
                          </a:lnTo>
                          <a:lnTo>
                            <a:pt x="765" y="6"/>
                          </a:lnTo>
                          <a:lnTo>
                            <a:pt x="957" y="18"/>
                          </a:lnTo>
                          <a:lnTo>
                            <a:pt x="1154" y="47"/>
                          </a:lnTo>
                          <a:lnTo>
                            <a:pt x="1357" y="95"/>
                          </a:lnTo>
                          <a:lnTo>
                            <a:pt x="1567" y="161"/>
                          </a:lnTo>
                          <a:lnTo>
                            <a:pt x="1782" y="245"/>
                          </a:lnTo>
                          <a:lnTo>
                            <a:pt x="1997" y="347"/>
                          </a:lnTo>
                          <a:lnTo>
                            <a:pt x="2212" y="467"/>
                          </a:lnTo>
                          <a:lnTo>
                            <a:pt x="2428" y="605"/>
                          </a:lnTo>
                          <a:lnTo>
                            <a:pt x="2643" y="761"/>
                          </a:lnTo>
                          <a:lnTo>
                            <a:pt x="2858" y="935"/>
                          </a:lnTo>
                          <a:lnTo>
                            <a:pt x="3061" y="1120"/>
                          </a:lnTo>
                          <a:lnTo>
                            <a:pt x="3193" y="1252"/>
                          </a:lnTo>
                          <a:lnTo>
                            <a:pt x="3318" y="1390"/>
                          </a:lnTo>
                          <a:lnTo>
                            <a:pt x="3438" y="1528"/>
                          </a:lnTo>
                          <a:lnTo>
                            <a:pt x="3552" y="1666"/>
                          </a:lnTo>
                          <a:lnTo>
                            <a:pt x="3653" y="1810"/>
                          </a:lnTo>
                          <a:lnTo>
                            <a:pt x="3755" y="1954"/>
                          </a:lnTo>
                          <a:lnTo>
                            <a:pt x="3839" y="2104"/>
                          </a:lnTo>
                          <a:lnTo>
                            <a:pt x="3922" y="2247"/>
                          </a:lnTo>
                          <a:lnTo>
                            <a:pt x="3994" y="2391"/>
                          </a:lnTo>
                          <a:lnTo>
                            <a:pt x="4060" y="2535"/>
                          </a:lnTo>
                          <a:lnTo>
                            <a:pt x="4114" y="2679"/>
                          </a:lnTo>
                          <a:lnTo>
                            <a:pt x="4162" y="2823"/>
                          </a:lnTo>
                          <a:lnTo>
                            <a:pt x="4197" y="2967"/>
                          </a:lnTo>
                          <a:lnTo>
                            <a:pt x="4221" y="3105"/>
                          </a:lnTo>
                          <a:lnTo>
                            <a:pt x="4239" y="3237"/>
                          </a:lnTo>
                          <a:lnTo>
                            <a:pt x="4245" y="3368"/>
                          </a:lnTo>
                          <a:lnTo>
                            <a:pt x="4245" y="3482"/>
                          </a:lnTo>
                          <a:lnTo>
                            <a:pt x="4233" y="3590"/>
                          </a:lnTo>
                          <a:lnTo>
                            <a:pt x="4215" y="3692"/>
                          </a:lnTo>
                          <a:lnTo>
                            <a:pt x="4185" y="3794"/>
                          </a:lnTo>
                          <a:lnTo>
                            <a:pt x="4185" y="3794"/>
                          </a:lnTo>
                          <a:lnTo>
                            <a:pt x="4215" y="3692"/>
                          </a:lnTo>
                          <a:lnTo>
                            <a:pt x="4239" y="3590"/>
                          </a:lnTo>
                          <a:lnTo>
                            <a:pt x="4245" y="3482"/>
                          </a:lnTo>
                          <a:lnTo>
                            <a:pt x="4251" y="3368"/>
                          </a:lnTo>
                          <a:lnTo>
                            <a:pt x="4251" y="3368"/>
                          </a:ln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it-IT"/>
                    </a:p>
                  </p:txBody>
                </p:sp>
                <p:grpSp>
                  <p:nvGrpSpPr>
                    <p:cNvPr id="62476" name="Group 12">
                      <a:extLst>
                        <a:ext uri="{FF2B5EF4-FFF2-40B4-BE49-F238E27FC236}">
                          <a16:creationId xmlns:a16="http://schemas.microsoft.com/office/drawing/2014/main" id="{16AEE143-2CAA-44C2-870C-DFBD649D2DB6}"/>
                        </a:ext>
                      </a:extLst>
                    </p:cNvPr>
                    <p:cNvGrpSpPr>
                      <a:grpSpLocks/>
                    </p:cNvGrpSpPr>
                    <p:nvPr userDrawn="1"/>
                  </p:nvGrpSpPr>
                  <p:grpSpPr bwMode="auto">
                    <a:xfrm>
                      <a:off x="0" y="659"/>
                      <a:ext cx="4751" cy="3657"/>
                      <a:chOff x="0" y="659"/>
                      <a:chExt cx="4751" cy="3657"/>
                    </a:xfrm>
                  </p:grpSpPr>
                  <p:sp>
                    <p:nvSpPr>
                      <p:cNvPr id="62477" name="Freeform 13">
                        <a:extLst>
                          <a:ext uri="{FF2B5EF4-FFF2-40B4-BE49-F238E27FC236}">
                            <a16:creationId xmlns:a16="http://schemas.microsoft.com/office/drawing/2014/main" id="{0E344377-C4DF-4186-8080-4229CF3E0E29}"/>
                          </a:ext>
                        </a:extLst>
                      </p:cNvPr>
                      <p:cNvSpPr>
                        <a:spLocks/>
                      </p:cNvSpPr>
                      <p:nvPr userDrawn="1"/>
                    </p:nvSpPr>
                    <p:spPr bwMode="hidden">
                      <a:xfrm>
                        <a:off x="400" y="659"/>
                        <a:ext cx="4121" cy="3657"/>
                      </a:xfrm>
                      <a:custGeom>
                        <a:avLst/>
                        <a:gdLst>
                          <a:gd name="T0" fmla="*/ 161 w 4108"/>
                          <a:gd name="T1" fmla="*/ 186 h 3657"/>
                          <a:gd name="T2" fmla="*/ 442 w 4108"/>
                          <a:gd name="T3" fmla="*/ 54 h 3657"/>
                          <a:gd name="T4" fmla="*/ 771 w 4108"/>
                          <a:gd name="T5" fmla="*/ 6 h 3657"/>
                          <a:gd name="T6" fmla="*/ 1136 w 4108"/>
                          <a:gd name="T7" fmla="*/ 36 h 3657"/>
                          <a:gd name="T8" fmla="*/ 1537 w 4108"/>
                          <a:gd name="T9" fmla="*/ 144 h 3657"/>
                          <a:gd name="T10" fmla="*/ 1949 w 4108"/>
                          <a:gd name="T11" fmla="*/ 324 h 3657"/>
                          <a:gd name="T12" fmla="*/ 2368 w 4108"/>
                          <a:gd name="T13" fmla="*/ 570 h 3657"/>
                          <a:gd name="T14" fmla="*/ 2780 w 4108"/>
                          <a:gd name="T15" fmla="*/ 888 h 3657"/>
                          <a:gd name="T16" fmla="*/ 3103 w 4108"/>
                          <a:gd name="T17" fmla="*/ 1193 h 3657"/>
                          <a:gd name="T18" fmla="*/ 3336 w 4108"/>
                          <a:gd name="T19" fmla="*/ 1451 h 3657"/>
                          <a:gd name="T20" fmla="*/ 3540 w 4108"/>
                          <a:gd name="T21" fmla="*/ 1721 h 3657"/>
                          <a:gd name="T22" fmla="*/ 3719 w 4108"/>
                          <a:gd name="T23" fmla="*/ 1997 h 3657"/>
                          <a:gd name="T24" fmla="*/ 3863 w 4108"/>
                          <a:gd name="T25" fmla="*/ 2272 h 3657"/>
                          <a:gd name="T26" fmla="*/ 3976 w 4108"/>
                          <a:gd name="T27" fmla="*/ 2548 h 3657"/>
                          <a:gd name="T28" fmla="*/ 4060 w 4108"/>
                          <a:gd name="T29" fmla="*/ 2818 h 3657"/>
                          <a:gd name="T30" fmla="*/ 4102 w 4108"/>
                          <a:gd name="T31" fmla="*/ 3070 h 3657"/>
                          <a:gd name="T32" fmla="*/ 4102 w 4108"/>
                          <a:gd name="T33" fmla="*/ 3321 h 3657"/>
                          <a:gd name="T34" fmla="*/ 4060 w 4108"/>
                          <a:gd name="T35" fmla="*/ 3549 h 3657"/>
                          <a:gd name="T36" fmla="*/ 4030 w 4108"/>
                          <a:gd name="T37" fmla="*/ 3657 h 3657"/>
                          <a:gd name="T38" fmla="*/ 4090 w 4108"/>
                          <a:gd name="T39" fmla="*/ 3447 h 3657"/>
                          <a:gd name="T40" fmla="*/ 4108 w 4108"/>
                          <a:gd name="T41" fmla="*/ 3213 h 3657"/>
                          <a:gd name="T42" fmla="*/ 4102 w 4108"/>
                          <a:gd name="T43" fmla="*/ 3070 h 3657"/>
                          <a:gd name="T44" fmla="*/ 4060 w 4108"/>
                          <a:gd name="T45" fmla="*/ 2812 h 3657"/>
                          <a:gd name="T46" fmla="*/ 3982 w 4108"/>
                          <a:gd name="T47" fmla="*/ 2548 h 3657"/>
                          <a:gd name="T48" fmla="*/ 3869 w 4108"/>
                          <a:gd name="T49" fmla="*/ 2272 h 3657"/>
                          <a:gd name="T50" fmla="*/ 3725 w 4108"/>
                          <a:gd name="T51" fmla="*/ 1997 h 3657"/>
                          <a:gd name="T52" fmla="*/ 3546 w 4108"/>
                          <a:gd name="T53" fmla="*/ 1721 h 3657"/>
                          <a:gd name="T54" fmla="*/ 3342 w 4108"/>
                          <a:gd name="T55" fmla="*/ 1451 h 3657"/>
                          <a:gd name="T56" fmla="*/ 3109 w 4108"/>
                          <a:gd name="T57" fmla="*/ 1187 h 3657"/>
                          <a:gd name="T58" fmla="*/ 2792 w 4108"/>
                          <a:gd name="T59" fmla="*/ 888 h 3657"/>
                          <a:gd name="T60" fmla="*/ 2386 w 4108"/>
                          <a:gd name="T61" fmla="*/ 576 h 3657"/>
                          <a:gd name="T62" fmla="*/ 1967 w 4108"/>
                          <a:gd name="T63" fmla="*/ 330 h 3657"/>
                          <a:gd name="T64" fmla="*/ 1543 w 4108"/>
                          <a:gd name="T65" fmla="*/ 144 h 3657"/>
                          <a:gd name="T66" fmla="*/ 1130 w 4108"/>
                          <a:gd name="T67" fmla="*/ 30 h 3657"/>
                          <a:gd name="T68" fmla="*/ 753 w 4108"/>
                          <a:gd name="T69" fmla="*/ 0 h 3657"/>
                          <a:gd name="T70" fmla="*/ 431 w 4108"/>
                          <a:gd name="T71" fmla="*/ 54 h 3657"/>
                          <a:gd name="T72" fmla="*/ 161 w 4108"/>
                          <a:gd name="T73" fmla="*/ 186 h 3657"/>
                          <a:gd name="T74" fmla="*/ 24 w 4108"/>
                          <a:gd name="T75" fmla="*/ 306 h 3657"/>
                          <a:gd name="T76" fmla="*/ 0 w 4108"/>
                          <a:gd name="T77" fmla="*/ 336 h 3657"/>
                          <a:gd name="T78" fmla="*/ 48 w 4108"/>
                          <a:gd name="T79" fmla="*/ 282 h 3657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  <a:cxn ang="0">
                            <a:pos x="T48" y="T49"/>
                          </a:cxn>
                          <a:cxn ang="0">
                            <a:pos x="T50" y="T51"/>
                          </a:cxn>
                          <a:cxn ang="0">
                            <a:pos x="T52" y="T53"/>
                          </a:cxn>
                          <a:cxn ang="0">
                            <a:pos x="T54" y="T55"/>
                          </a:cxn>
                          <a:cxn ang="0">
                            <a:pos x="T56" y="T57"/>
                          </a:cxn>
                          <a:cxn ang="0">
                            <a:pos x="T58" y="T59"/>
                          </a:cxn>
                          <a:cxn ang="0">
                            <a:pos x="T60" y="T61"/>
                          </a:cxn>
                          <a:cxn ang="0">
                            <a:pos x="T62" y="T63"/>
                          </a:cxn>
                          <a:cxn ang="0">
                            <a:pos x="T64" y="T65"/>
                          </a:cxn>
                          <a:cxn ang="0">
                            <a:pos x="T66" y="T67"/>
                          </a:cxn>
                          <a:cxn ang="0">
                            <a:pos x="T68" y="T69"/>
                          </a:cxn>
                          <a:cxn ang="0">
                            <a:pos x="T70" y="T71"/>
                          </a:cxn>
                          <a:cxn ang="0">
                            <a:pos x="T72" y="T73"/>
                          </a:cxn>
                          <a:cxn ang="0">
                            <a:pos x="T74" y="T75"/>
                          </a:cxn>
                          <a:cxn ang="0">
                            <a:pos x="T76" y="T77"/>
                          </a:cxn>
                          <a:cxn ang="0">
                            <a:pos x="T78" y="T79"/>
                          </a:cxn>
                        </a:cxnLst>
                        <a:rect l="0" t="0" r="r" b="b"/>
                        <a:pathLst>
                          <a:path w="4108" h="3657">
                            <a:moveTo>
                              <a:pt x="48" y="282"/>
                            </a:moveTo>
                            <a:lnTo>
                              <a:pt x="161" y="186"/>
                            </a:lnTo>
                            <a:lnTo>
                              <a:pt x="293" y="108"/>
                            </a:lnTo>
                            <a:lnTo>
                              <a:pt x="442" y="54"/>
                            </a:lnTo>
                            <a:lnTo>
                              <a:pt x="598" y="18"/>
                            </a:lnTo>
                            <a:lnTo>
                              <a:pt x="771" y="6"/>
                            </a:lnTo>
                            <a:lnTo>
                              <a:pt x="951" y="12"/>
                            </a:lnTo>
                            <a:lnTo>
                              <a:pt x="1136" y="36"/>
                            </a:lnTo>
                            <a:lnTo>
                              <a:pt x="1333" y="84"/>
                            </a:lnTo>
                            <a:lnTo>
                              <a:pt x="1537" y="144"/>
                            </a:lnTo>
                            <a:lnTo>
                              <a:pt x="1740" y="222"/>
                            </a:lnTo>
                            <a:lnTo>
                              <a:pt x="1949" y="324"/>
                            </a:lnTo>
                            <a:lnTo>
                              <a:pt x="2158" y="438"/>
                            </a:lnTo>
                            <a:lnTo>
                              <a:pt x="2368" y="570"/>
                            </a:lnTo>
                            <a:lnTo>
                              <a:pt x="2577" y="720"/>
                            </a:lnTo>
                            <a:lnTo>
                              <a:pt x="2780" y="888"/>
                            </a:lnTo>
                            <a:lnTo>
                              <a:pt x="2978" y="1067"/>
                            </a:lnTo>
                            <a:lnTo>
                              <a:pt x="3103" y="1193"/>
                            </a:lnTo>
                            <a:lnTo>
                              <a:pt x="3223" y="1319"/>
                            </a:lnTo>
                            <a:lnTo>
                              <a:pt x="3336" y="1451"/>
                            </a:lnTo>
                            <a:lnTo>
                              <a:pt x="3444" y="1589"/>
                            </a:lnTo>
                            <a:lnTo>
                              <a:pt x="3540" y="1721"/>
                            </a:lnTo>
                            <a:lnTo>
                              <a:pt x="3635" y="1859"/>
                            </a:lnTo>
                            <a:lnTo>
                              <a:pt x="3719" y="1997"/>
                            </a:lnTo>
                            <a:lnTo>
                              <a:pt x="3797" y="2134"/>
                            </a:lnTo>
                            <a:lnTo>
                              <a:pt x="3863" y="2272"/>
                            </a:lnTo>
                            <a:lnTo>
                              <a:pt x="3928" y="2410"/>
                            </a:lnTo>
                            <a:lnTo>
                              <a:pt x="3976" y="2548"/>
                            </a:lnTo>
                            <a:lnTo>
                              <a:pt x="4024" y="2680"/>
                            </a:lnTo>
                            <a:lnTo>
                              <a:pt x="4060" y="2818"/>
                            </a:lnTo>
                            <a:lnTo>
                              <a:pt x="4084" y="2944"/>
                            </a:lnTo>
                            <a:lnTo>
                              <a:pt x="4102" y="3070"/>
                            </a:lnTo>
                            <a:lnTo>
                              <a:pt x="4108" y="3195"/>
                            </a:lnTo>
                            <a:lnTo>
                              <a:pt x="4102" y="3321"/>
                            </a:lnTo>
                            <a:lnTo>
                              <a:pt x="4090" y="3441"/>
                            </a:lnTo>
                            <a:lnTo>
                              <a:pt x="4060" y="3549"/>
                            </a:lnTo>
                            <a:lnTo>
                              <a:pt x="4024" y="3657"/>
                            </a:lnTo>
                            <a:lnTo>
                              <a:pt x="4030" y="3657"/>
                            </a:lnTo>
                            <a:lnTo>
                              <a:pt x="4066" y="3555"/>
                            </a:lnTo>
                            <a:lnTo>
                              <a:pt x="4090" y="3447"/>
                            </a:lnTo>
                            <a:lnTo>
                              <a:pt x="4102" y="3333"/>
                            </a:lnTo>
                            <a:lnTo>
                              <a:pt x="4108" y="3213"/>
                            </a:lnTo>
                            <a:lnTo>
                              <a:pt x="4108" y="3195"/>
                            </a:lnTo>
                            <a:lnTo>
                              <a:pt x="4102" y="3070"/>
                            </a:lnTo>
                            <a:lnTo>
                              <a:pt x="4084" y="2944"/>
                            </a:lnTo>
                            <a:lnTo>
                              <a:pt x="4060" y="2812"/>
                            </a:lnTo>
                            <a:lnTo>
                              <a:pt x="4024" y="2680"/>
                            </a:lnTo>
                            <a:lnTo>
                              <a:pt x="3982" y="2548"/>
                            </a:lnTo>
                            <a:lnTo>
                              <a:pt x="3928" y="2410"/>
                            </a:lnTo>
                            <a:lnTo>
                              <a:pt x="3869" y="2272"/>
                            </a:lnTo>
                            <a:lnTo>
                              <a:pt x="3803" y="2134"/>
                            </a:lnTo>
                            <a:lnTo>
                              <a:pt x="3725" y="1997"/>
                            </a:lnTo>
                            <a:lnTo>
                              <a:pt x="3641" y="1859"/>
                            </a:lnTo>
                            <a:lnTo>
                              <a:pt x="3546" y="1721"/>
                            </a:lnTo>
                            <a:lnTo>
                              <a:pt x="3450" y="1583"/>
                            </a:lnTo>
                            <a:lnTo>
                              <a:pt x="3342" y="1451"/>
                            </a:lnTo>
                            <a:lnTo>
                              <a:pt x="3229" y="1319"/>
                            </a:lnTo>
                            <a:lnTo>
                              <a:pt x="3109" y="1187"/>
                            </a:lnTo>
                            <a:lnTo>
                              <a:pt x="2984" y="1061"/>
                            </a:lnTo>
                            <a:lnTo>
                              <a:pt x="2792" y="888"/>
                            </a:lnTo>
                            <a:lnTo>
                              <a:pt x="2589" y="726"/>
                            </a:lnTo>
                            <a:lnTo>
                              <a:pt x="2386" y="576"/>
                            </a:lnTo>
                            <a:lnTo>
                              <a:pt x="2176" y="444"/>
                            </a:lnTo>
                            <a:lnTo>
                              <a:pt x="1967" y="330"/>
                            </a:lnTo>
                            <a:lnTo>
                              <a:pt x="1752" y="228"/>
                            </a:lnTo>
                            <a:lnTo>
                              <a:pt x="1543" y="144"/>
                            </a:lnTo>
                            <a:lnTo>
                              <a:pt x="1333" y="78"/>
                            </a:lnTo>
                            <a:lnTo>
                              <a:pt x="1130" y="30"/>
                            </a:lnTo>
                            <a:lnTo>
                              <a:pt x="939" y="6"/>
                            </a:lnTo>
                            <a:lnTo>
                              <a:pt x="753" y="0"/>
                            </a:lnTo>
                            <a:lnTo>
                              <a:pt x="586" y="18"/>
                            </a:lnTo>
                            <a:lnTo>
                              <a:pt x="431" y="54"/>
                            </a:lnTo>
                            <a:lnTo>
                              <a:pt x="287" y="108"/>
                            </a:lnTo>
                            <a:lnTo>
                              <a:pt x="161" y="186"/>
                            </a:lnTo>
                            <a:lnTo>
                              <a:pt x="48" y="282"/>
                            </a:lnTo>
                            <a:lnTo>
                              <a:pt x="24" y="306"/>
                            </a:lnTo>
                            <a:lnTo>
                              <a:pt x="0" y="330"/>
                            </a:lnTo>
                            <a:lnTo>
                              <a:pt x="0" y="336"/>
                            </a:lnTo>
                            <a:lnTo>
                              <a:pt x="24" y="312"/>
                            </a:lnTo>
                            <a:lnTo>
                              <a:pt x="48" y="282"/>
                            </a:lnTo>
                            <a:lnTo>
                              <a:pt x="48" y="282"/>
                            </a:lnTo>
                            <a:close/>
                          </a:path>
                        </a:pathLst>
                      </a:custGeom>
                      <a:solidFill>
                        <a:schemeClr val="accent2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/>
                      <a:p>
                        <a:endParaRPr lang="it-IT"/>
                      </a:p>
                    </p:txBody>
                  </p:sp>
                  <p:grpSp>
                    <p:nvGrpSpPr>
                      <p:cNvPr id="62478" name="Group 14">
                        <a:extLst>
                          <a:ext uri="{FF2B5EF4-FFF2-40B4-BE49-F238E27FC236}">
                            <a16:creationId xmlns:a16="http://schemas.microsoft.com/office/drawing/2014/main" id="{4C0BAD2D-A902-4B1B-B72F-88B9AA0FB1E4}"/>
                          </a:ext>
                        </a:extLst>
                      </p:cNvPr>
                      <p:cNvGrpSpPr>
                        <a:grpSpLocks/>
                      </p:cNvGrpSpPr>
                      <p:nvPr userDrawn="1"/>
                    </p:nvGrpSpPr>
                    <p:grpSpPr bwMode="auto">
                      <a:xfrm>
                        <a:off x="0" y="808"/>
                        <a:ext cx="4751" cy="3508"/>
                        <a:chOff x="-400" y="808"/>
                        <a:chExt cx="4751" cy="3508"/>
                      </a:xfrm>
                    </p:grpSpPr>
                    <p:sp>
                      <p:nvSpPr>
                        <p:cNvPr id="62479" name="Line 15">
                          <a:extLst>
                            <a:ext uri="{FF2B5EF4-FFF2-40B4-BE49-F238E27FC236}">
                              <a16:creationId xmlns:a16="http://schemas.microsoft.com/office/drawing/2014/main" id="{B44AAA49-0623-4907-A703-BDE18A7F3426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876" y="809"/>
                          <a:ext cx="1242" cy="191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480" name="Line 16">
                          <a:extLst>
                            <a:ext uri="{FF2B5EF4-FFF2-40B4-BE49-F238E27FC236}">
                              <a16:creationId xmlns:a16="http://schemas.microsoft.com/office/drawing/2014/main" id="{79F94C9D-026B-42F9-9C13-DCB34623B89A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210" y="2117"/>
                          <a:ext cx="1921" cy="37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481" name="Line 17">
                          <a:extLst>
                            <a:ext uri="{FF2B5EF4-FFF2-40B4-BE49-F238E27FC236}">
                              <a16:creationId xmlns:a16="http://schemas.microsoft.com/office/drawing/2014/main" id="{91E56857-090C-46CD-9A96-0F5930F578C5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257" y="1886"/>
                          <a:ext cx="2029" cy="59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482" name="Line 18">
                          <a:extLst>
                            <a:ext uri="{FF2B5EF4-FFF2-40B4-BE49-F238E27FC236}">
                              <a16:creationId xmlns:a16="http://schemas.microsoft.com/office/drawing/2014/main" id="{3137F23C-0E56-4318-A9A9-9C9A9820BD23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327" y="1599"/>
                          <a:ext cx="2175" cy="85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483" name="Line 19">
                          <a:extLst>
                            <a:ext uri="{FF2B5EF4-FFF2-40B4-BE49-F238E27FC236}">
                              <a16:creationId xmlns:a16="http://schemas.microsoft.com/office/drawing/2014/main" id="{7A65DCCB-9A11-429B-B2AB-570A0D9C7960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400" y="1259"/>
                          <a:ext cx="2334" cy="116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484" name="Line 20">
                          <a:extLst>
                            <a:ext uri="{FF2B5EF4-FFF2-40B4-BE49-F238E27FC236}">
                              <a16:creationId xmlns:a16="http://schemas.microsoft.com/office/drawing/2014/main" id="{9DBE209F-55E2-4587-A219-52FE625649CE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79" y="872"/>
                          <a:ext cx="1891" cy="168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485" name="Line 21">
                          <a:extLst>
                            <a:ext uri="{FF2B5EF4-FFF2-40B4-BE49-F238E27FC236}">
                              <a16:creationId xmlns:a16="http://schemas.microsoft.com/office/drawing/2014/main" id="{04CB8D98-DDBD-43C1-95E5-8C6A39DF3168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150" y="2329"/>
                          <a:ext cx="1806" cy="19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486" name="Line 22">
                          <a:extLst>
                            <a:ext uri="{FF2B5EF4-FFF2-40B4-BE49-F238E27FC236}">
                              <a16:creationId xmlns:a16="http://schemas.microsoft.com/office/drawing/2014/main" id="{79B8537B-C437-4052-9B79-103F523D5662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109" y="2514"/>
                          <a:ext cx="1720" cy="3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487" name="Line 23">
                          <a:extLst>
                            <a:ext uri="{FF2B5EF4-FFF2-40B4-BE49-F238E27FC236}">
                              <a16:creationId xmlns:a16="http://schemas.microsoft.com/office/drawing/2014/main" id="{594F647C-1C24-4195-B826-AA674262BC08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545" y="2785"/>
                          <a:ext cx="849" cy="80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488" name="Line 24">
                          <a:extLst>
                            <a:ext uri="{FF2B5EF4-FFF2-40B4-BE49-F238E27FC236}">
                              <a16:creationId xmlns:a16="http://schemas.microsoft.com/office/drawing/2014/main" id="{82AF2B7D-FBAC-4D97-A5BB-A1C904CA8A2A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68" y="2669"/>
                          <a:ext cx="1295" cy="56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489" name="Line 25">
                          <a:extLst>
                            <a:ext uri="{FF2B5EF4-FFF2-40B4-BE49-F238E27FC236}">
                              <a16:creationId xmlns:a16="http://schemas.microsoft.com/office/drawing/2014/main" id="{13E98848-33FA-4EB4-8DC1-5A1BF7C3C172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-34" y="2588"/>
                          <a:ext cx="1576" cy="24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490" name="Line 26">
                          <a:extLst>
                            <a:ext uri="{FF2B5EF4-FFF2-40B4-BE49-F238E27FC236}">
                              <a16:creationId xmlns:a16="http://schemas.microsoft.com/office/drawing/2014/main" id="{41E12707-D5ED-4CAC-9BA3-8E78DB96B84A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201" y="2985"/>
                          <a:ext cx="141" cy="104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491" name="Line 27">
                          <a:extLst>
                            <a:ext uri="{FF2B5EF4-FFF2-40B4-BE49-F238E27FC236}">
                              <a16:creationId xmlns:a16="http://schemas.microsoft.com/office/drawing/2014/main" id="{758F425F-A598-431B-A6E8-CF6BFC0EFA18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292" y="3013"/>
                          <a:ext cx="47" cy="105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492" name="Line 28">
                          <a:extLst>
                            <a:ext uri="{FF2B5EF4-FFF2-40B4-BE49-F238E27FC236}">
                              <a16:creationId xmlns:a16="http://schemas.microsoft.com/office/drawing/2014/main" id="{7E15EDE7-941D-4500-92B5-0D3678B506AC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31" y="3034"/>
                          <a:ext cx="47" cy="108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493" name="Line 29">
                          <a:extLst>
                            <a:ext uri="{FF2B5EF4-FFF2-40B4-BE49-F238E27FC236}">
                              <a16:creationId xmlns:a16="http://schemas.microsoft.com/office/drawing/2014/main" id="{8781436A-8D78-4DEB-A28C-B9CB01F048D6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25" y="3059"/>
                          <a:ext cx="145" cy="110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494" name="Line 30">
                          <a:extLst>
                            <a:ext uri="{FF2B5EF4-FFF2-40B4-BE49-F238E27FC236}">
                              <a16:creationId xmlns:a16="http://schemas.microsoft.com/office/drawing/2014/main" id="{C2D38D1E-E3A2-410C-BEE7-4A10484E2612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20" y="3090"/>
                          <a:ext cx="255" cy="112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495" name="Line 31">
                          <a:extLst>
                            <a:ext uri="{FF2B5EF4-FFF2-40B4-BE49-F238E27FC236}">
                              <a16:creationId xmlns:a16="http://schemas.microsoft.com/office/drawing/2014/main" id="{D45DA72C-1CA7-4E7F-9C5F-5FFA91E6585D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14" y="3117"/>
                          <a:ext cx="365" cy="114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496" name="Line 32">
                          <a:extLst>
                            <a:ext uri="{FF2B5EF4-FFF2-40B4-BE49-F238E27FC236}">
                              <a16:creationId xmlns:a16="http://schemas.microsoft.com/office/drawing/2014/main" id="{95DB66FD-A116-49AC-B4F8-F50F7152BF38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37" y="3181"/>
                          <a:ext cx="567" cy="107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497" name="Line 33">
                          <a:extLst>
                            <a:ext uri="{FF2B5EF4-FFF2-40B4-BE49-F238E27FC236}">
                              <a16:creationId xmlns:a16="http://schemas.microsoft.com/office/drawing/2014/main" id="{8FA22A8A-8000-49D9-8A21-F3907F73B4EC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54" y="3209"/>
                          <a:ext cx="663" cy="101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498" name="Line 34">
                          <a:extLst>
                            <a:ext uri="{FF2B5EF4-FFF2-40B4-BE49-F238E27FC236}">
                              <a16:creationId xmlns:a16="http://schemas.microsoft.com/office/drawing/2014/main" id="{DC9D0AC3-C056-45BA-8257-1B9B413CFB89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75" y="3238"/>
                          <a:ext cx="745" cy="95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499" name="Line 35">
                          <a:extLst>
                            <a:ext uri="{FF2B5EF4-FFF2-40B4-BE49-F238E27FC236}">
                              <a16:creationId xmlns:a16="http://schemas.microsoft.com/office/drawing/2014/main" id="{2C2B9DE1-0FF2-4042-8C02-DF9316315CE9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93" y="3266"/>
                          <a:ext cx="849" cy="90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00" name="Line 36">
                          <a:extLst>
                            <a:ext uri="{FF2B5EF4-FFF2-40B4-BE49-F238E27FC236}">
                              <a16:creationId xmlns:a16="http://schemas.microsoft.com/office/drawing/2014/main" id="{0120B4A9-1968-47EE-BF80-C4FE028DA727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12" y="3293"/>
                          <a:ext cx="950" cy="85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01" name="Line 37">
                          <a:extLst>
                            <a:ext uri="{FF2B5EF4-FFF2-40B4-BE49-F238E27FC236}">
                              <a16:creationId xmlns:a16="http://schemas.microsoft.com/office/drawing/2014/main" id="{DA16EDF3-8AE5-406E-97CF-8A91D4E9C053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29" y="3321"/>
                          <a:ext cx="1056" cy="78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02" name="Line 38">
                          <a:extLst>
                            <a:ext uri="{FF2B5EF4-FFF2-40B4-BE49-F238E27FC236}">
                              <a16:creationId xmlns:a16="http://schemas.microsoft.com/office/drawing/2014/main" id="{CD4A01CB-7080-455B-A6BC-77ED68673768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52" y="3356"/>
                          <a:ext cx="1173" cy="72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03" name="Line 39">
                          <a:extLst>
                            <a:ext uri="{FF2B5EF4-FFF2-40B4-BE49-F238E27FC236}">
                              <a16:creationId xmlns:a16="http://schemas.microsoft.com/office/drawing/2014/main" id="{DA47E264-2471-4D3B-884D-474BD0A686DC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69" y="3388"/>
                          <a:ext cx="1315" cy="66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04" name="Line 40">
                          <a:extLst>
                            <a:ext uri="{FF2B5EF4-FFF2-40B4-BE49-F238E27FC236}">
                              <a16:creationId xmlns:a16="http://schemas.microsoft.com/office/drawing/2014/main" id="{5508789A-6710-4A29-883B-0F54673964E1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93" y="3426"/>
                          <a:ext cx="1469" cy="58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05" name="Line 41">
                          <a:extLst>
                            <a:ext uri="{FF2B5EF4-FFF2-40B4-BE49-F238E27FC236}">
                              <a16:creationId xmlns:a16="http://schemas.microsoft.com/office/drawing/2014/main" id="{B71FE11B-DA5D-4877-A524-E2452BC414A9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11" y="3464"/>
                          <a:ext cx="1649" cy="49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06" name="Line 42">
                          <a:extLst>
                            <a:ext uri="{FF2B5EF4-FFF2-40B4-BE49-F238E27FC236}">
                              <a16:creationId xmlns:a16="http://schemas.microsoft.com/office/drawing/2014/main" id="{0EF3CB0D-D612-4002-99B3-0AD0676E3F24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28" y="3518"/>
                          <a:ext cx="1885" cy="38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07" name="Line 43">
                          <a:extLst>
                            <a:ext uri="{FF2B5EF4-FFF2-40B4-BE49-F238E27FC236}">
                              <a16:creationId xmlns:a16="http://schemas.microsoft.com/office/drawing/2014/main" id="{30BCE45A-6ED2-4FC6-AE54-A715467458A1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52" y="3586"/>
                          <a:ext cx="2168" cy="24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08" name="Line 44">
                          <a:extLst>
                            <a:ext uri="{FF2B5EF4-FFF2-40B4-BE49-F238E27FC236}">
                              <a16:creationId xmlns:a16="http://schemas.microsoft.com/office/drawing/2014/main" id="{AAD38446-88C6-4074-83A2-F6D13350A86D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77" y="3670"/>
                          <a:ext cx="2528" cy="6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09" name="Line 45">
                          <a:extLst>
                            <a:ext uri="{FF2B5EF4-FFF2-40B4-BE49-F238E27FC236}">
                              <a16:creationId xmlns:a16="http://schemas.microsoft.com/office/drawing/2014/main" id="{AC0BCA9F-EA50-4C0B-A826-C2C23A40AC05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621" y="3545"/>
                          <a:ext cx="2730" cy="17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10" name="Line 46">
                          <a:extLst>
                            <a:ext uri="{FF2B5EF4-FFF2-40B4-BE49-F238E27FC236}">
                              <a16:creationId xmlns:a16="http://schemas.microsoft.com/office/drawing/2014/main" id="{3912DC11-E3B2-470C-A7A8-63BF847CAA49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682" y="3297"/>
                          <a:ext cx="2635" cy="40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11" name="Line 47">
                          <a:extLst>
                            <a:ext uri="{FF2B5EF4-FFF2-40B4-BE49-F238E27FC236}">
                              <a16:creationId xmlns:a16="http://schemas.microsoft.com/office/drawing/2014/main" id="{190285C6-DBF3-48B3-8050-8DE046B451C0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782" y="2845"/>
                          <a:ext cx="2370" cy="78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12" name="Line 48">
                          <a:extLst>
                            <a:ext uri="{FF2B5EF4-FFF2-40B4-BE49-F238E27FC236}">
                              <a16:creationId xmlns:a16="http://schemas.microsoft.com/office/drawing/2014/main" id="{4B7A7801-46E6-408F-A026-57A6B67F31E3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960" y="1992"/>
                          <a:ext cx="1530" cy="144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13" name="Line 49">
                          <a:extLst>
                            <a:ext uri="{FF2B5EF4-FFF2-40B4-BE49-F238E27FC236}">
                              <a16:creationId xmlns:a16="http://schemas.microsoft.com/office/drawing/2014/main" id="{35AB8612-B94B-4A4E-8393-DE5499BE5A4F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2014" y="1727"/>
                          <a:ext cx="1219" cy="162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14" name="Freeform 50">
                          <a:extLst>
                            <a:ext uri="{FF2B5EF4-FFF2-40B4-BE49-F238E27FC236}">
                              <a16:creationId xmlns:a16="http://schemas.microsoft.com/office/drawing/2014/main" id="{FC74BF1A-16A3-47BE-A0EE-F888BECCB959}"/>
                            </a:ext>
                          </a:extLst>
                        </p:cNvPr>
                        <p:cNvSpPr>
                          <a:spLocks/>
                        </p:cNvSpPr>
                        <p:nvPr userDrawn="1"/>
                      </p:nvSpPr>
                      <p:spPr bwMode="hidden">
                        <a:xfrm>
                          <a:off x="0" y="2548"/>
                          <a:ext cx="1542" cy="1768"/>
                        </a:xfrm>
                        <a:custGeom>
                          <a:avLst/>
                          <a:gdLst>
                            <a:gd name="T0" fmla="*/ 909 w 1537"/>
                            <a:gd name="T1" fmla="*/ 1264 h 1768"/>
                            <a:gd name="T2" fmla="*/ 1058 w 1537"/>
                            <a:gd name="T3" fmla="*/ 1402 h 1768"/>
                            <a:gd name="T4" fmla="*/ 1214 w 1537"/>
                            <a:gd name="T5" fmla="*/ 1528 h 1768"/>
                            <a:gd name="T6" fmla="*/ 1369 w 1537"/>
                            <a:gd name="T7" fmla="*/ 1654 h 1768"/>
                            <a:gd name="T8" fmla="*/ 1531 w 1537"/>
                            <a:gd name="T9" fmla="*/ 1768 h 1768"/>
                            <a:gd name="T10" fmla="*/ 1537 w 1537"/>
                            <a:gd name="T11" fmla="*/ 1768 h 1768"/>
                            <a:gd name="T12" fmla="*/ 1375 w 1537"/>
                            <a:gd name="T13" fmla="*/ 1654 h 1768"/>
                            <a:gd name="T14" fmla="*/ 1220 w 1537"/>
                            <a:gd name="T15" fmla="*/ 1534 h 1768"/>
                            <a:gd name="T16" fmla="*/ 1064 w 1537"/>
                            <a:gd name="T17" fmla="*/ 1402 h 1768"/>
                            <a:gd name="T18" fmla="*/ 915 w 1537"/>
                            <a:gd name="T19" fmla="*/ 1258 h 1768"/>
                            <a:gd name="T20" fmla="*/ 765 w 1537"/>
                            <a:gd name="T21" fmla="*/ 1115 h 1768"/>
                            <a:gd name="T22" fmla="*/ 628 w 1537"/>
                            <a:gd name="T23" fmla="*/ 959 h 1768"/>
                            <a:gd name="T24" fmla="*/ 496 w 1537"/>
                            <a:gd name="T25" fmla="*/ 803 h 1768"/>
                            <a:gd name="T26" fmla="*/ 377 w 1537"/>
                            <a:gd name="T27" fmla="*/ 647 h 1768"/>
                            <a:gd name="T28" fmla="*/ 269 w 1537"/>
                            <a:gd name="T29" fmla="*/ 485 h 1768"/>
                            <a:gd name="T30" fmla="*/ 167 w 1537"/>
                            <a:gd name="T31" fmla="*/ 323 h 1768"/>
                            <a:gd name="T32" fmla="*/ 78 w 1537"/>
                            <a:gd name="T33" fmla="*/ 161 h 1768"/>
                            <a:gd name="T34" fmla="*/ 0 w 1537"/>
                            <a:gd name="T35" fmla="*/ 0 h 1768"/>
                            <a:gd name="T36" fmla="*/ 0 w 1537"/>
                            <a:gd name="T37" fmla="*/ 12 h 1768"/>
                            <a:gd name="T38" fmla="*/ 78 w 1537"/>
                            <a:gd name="T39" fmla="*/ 173 h 1768"/>
                            <a:gd name="T40" fmla="*/ 167 w 1537"/>
                            <a:gd name="T41" fmla="*/ 335 h 1768"/>
                            <a:gd name="T42" fmla="*/ 269 w 1537"/>
                            <a:gd name="T43" fmla="*/ 491 h 1768"/>
                            <a:gd name="T44" fmla="*/ 377 w 1537"/>
                            <a:gd name="T45" fmla="*/ 653 h 1768"/>
                            <a:gd name="T46" fmla="*/ 496 w 1537"/>
                            <a:gd name="T47" fmla="*/ 809 h 1768"/>
                            <a:gd name="T48" fmla="*/ 628 w 1537"/>
                            <a:gd name="T49" fmla="*/ 965 h 1768"/>
                            <a:gd name="T50" fmla="*/ 765 w 1537"/>
                            <a:gd name="T51" fmla="*/ 1121 h 1768"/>
                            <a:gd name="T52" fmla="*/ 909 w 1537"/>
                            <a:gd name="T53" fmla="*/ 1264 h 1768"/>
                            <a:gd name="T54" fmla="*/ 909 w 1537"/>
                            <a:gd name="T55" fmla="*/ 1264 h 1768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  <a:cxn ang="0">
                              <a:pos x="T10" y="T11"/>
                            </a:cxn>
                            <a:cxn ang="0">
                              <a:pos x="T12" y="T13"/>
                            </a:cxn>
                            <a:cxn ang="0">
                              <a:pos x="T14" y="T15"/>
                            </a:cxn>
                            <a:cxn ang="0">
                              <a:pos x="T16" y="T17"/>
                            </a:cxn>
                            <a:cxn ang="0">
                              <a:pos x="T18" y="T19"/>
                            </a:cxn>
                            <a:cxn ang="0">
                              <a:pos x="T20" y="T21"/>
                            </a:cxn>
                            <a:cxn ang="0">
                              <a:pos x="T22" y="T23"/>
                            </a:cxn>
                            <a:cxn ang="0">
                              <a:pos x="T24" y="T25"/>
                            </a:cxn>
                            <a:cxn ang="0">
                              <a:pos x="T26" y="T27"/>
                            </a:cxn>
                            <a:cxn ang="0">
                              <a:pos x="T28" y="T29"/>
                            </a:cxn>
                            <a:cxn ang="0">
                              <a:pos x="T30" y="T31"/>
                            </a:cxn>
                            <a:cxn ang="0">
                              <a:pos x="T32" y="T33"/>
                            </a:cxn>
                            <a:cxn ang="0">
                              <a:pos x="T34" y="T35"/>
                            </a:cxn>
                            <a:cxn ang="0">
                              <a:pos x="T36" y="T37"/>
                            </a:cxn>
                            <a:cxn ang="0">
                              <a:pos x="T38" y="T39"/>
                            </a:cxn>
                            <a:cxn ang="0">
                              <a:pos x="T40" y="T41"/>
                            </a:cxn>
                            <a:cxn ang="0">
                              <a:pos x="T42" y="T43"/>
                            </a:cxn>
                            <a:cxn ang="0">
                              <a:pos x="T44" y="T45"/>
                            </a:cxn>
                            <a:cxn ang="0">
                              <a:pos x="T46" y="T47"/>
                            </a:cxn>
                            <a:cxn ang="0">
                              <a:pos x="T48" y="T49"/>
                            </a:cxn>
                            <a:cxn ang="0">
                              <a:pos x="T50" y="T51"/>
                            </a:cxn>
                            <a:cxn ang="0">
                              <a:pos x="T52" y="T53"/>
                            </a:cxn>
                            <a:cxn ang="0">
                              <a:pos x="T54" y="T55"/>
                            </a:cxn>
                          </a:cxnLst>
                          <a:rect l="0" t="0" r="r" b="b"/>
                          <a:pathLst>
                            <a:path w="1537" h="1768">
                              <a:moveTo>
                                <a:pt x="909" y="1264"/>
                              </a:moveTo>
                              <a:lnTo>
                                <a:pt x="1058" y="1402"/>
                              </a:lnTo>
                              <a:lnTo>
                                <a:pt x="1214" y="1528"/>
                              </a:lnTo>
                              <a:lnTo>
                                <a:pt x="1369" y="1654"/>
                              </a:lnTo>
                              <a:lnTo>
                                <a:pt x="1531" y="1768"/>
                              </a:lnTo>
                              <a:lnTo>
                                <a:pt x="1537" y="1768"/>
                              </a:lnTo>
                              <a:lnTo>
                                <a:pt x="1375" y="1654"/>
                              </a:lnTo>
                              <a:lnTo>
                                <a:pt x="1220" y="1534"/>
                              </a:lnTo>
                              <a:lnTo>
                                <a:pt x="1064" y="1402"/>
                              </a:lnTo>
                              <a:lnTo>
                                <a:pt x="915" y="1258"/>
                              </a:lnTo>
                              <a:lnTo>
                                <a:pt x="765" y="1115"/>
                              </a:lnTo>
                              <a:lnTo>
                                <a:pt x="628" y="959"/>
                              </a:lnTo>
                              <a:lnTo>
                                <a:pt x="496" y="803"/>
                              </a:lnTo>
                              <a:lnTo>
                                <a:pt x="377" y="647"/>
                              </a:lnTo>
                              <a:lnTo>
                                <a:pt x="269" y="485"/>
                              </a:lnTo>
                              <a:lnTo>
                                <a:pt x="167" y="323"/>
                              </a:lnTo>
                              <a:lnTo>
                                <a:pt x="78" y="161"/>
                              </a:lnTo>
                              <a:lnTo>
                                <a:pt x="0" y="0"/>
                              </a:lnTo>
                              <a:lnTo>
                                <a:pt x="0" y="12"/>
                              </a:lnTo>
                              <a:lnTo>
                                <a:pt x="78" y="173"/>
                              </a:lnTo>
                              <a:lnTo>
                                <a:pt x="167" y="335"/>
                              </a:lnTo>
                              <a:lnTo>
                                <a:pt x="269" y="491"/>
                              </a:lnTo>
                              <a:lnTo>
                                <a:pt x="377" y="653"/>
                              </a:lnTo>
                              <a:lnTo>
                                <a:pt x="496" y="809"/>
                              </a:lnTo>
                              <a:lnTo>
                                <a:pt x="628" y="965"/>
                              </a:lnTo>
                              <a:lnTo>
                                <a:pt x="765" y="1121"/>
                              </a:lnTo>
                              <a:lnTo>
                                <a:pt x="909" y="1264"/>
                              </a:lnTo>
                              <a:lnTo>
                                <a:pt x="909" y="126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2"/>
                        </a:solidFill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grpSp>
                      <p:nvGrpSpPr>
                        <p:cNvPr id="62515" name="Group 51">
                          <a:extLst>
                            <a:ext uri="{FF2B5EF4-FFF2-40B4-BE49-F238E27FC236}">
                              <a16:creationId xmlns:a16="http://schemas.microsoft.com/office/drawing/2014/main" id="{F85CD489-54FE-44BC-821D-4ABE2408AB53}"/>
                            </a:ext>
                          </a:extLst>
                        </p:cNvPr>
                        <p:cNvGrpSpPr>
                          <a:grpSpLocks/>
                        </p:cNvGrpSpPr>
                        <p:nvPr userDrawn="1"/>
                      </p:nvGrpSpPr>
                      <p:grpSpPr bwMode="auto">
                        <a:xfrm>
                          <a:off x="0" y="1812"/>
                          <a:ext cx="3672" cy="2049"/>
                          <a:chOff x="5" y="1816"/>
                          <a:chExt cx="3672" cy="2049"/>
                        </a:xfrm>
                      </p:grpSpPr>
                      <p:sp>
                        <p:nvSpPr>
                          <p:cNvPr id="62516" name="Oval 52">
                            <a:extLst>
                              <a:ext uri="{FF2B5EF4-FFF2-40B4-BE49-F238E27FC236}">
                                <a16:creationId xmlns:a16="http://schemas.microsoft.com/office/drawing/2014/main" id="{62B6E0B0-FEF2-4CE7-93E0-C14212606235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544" y="2872"/>
                            <a:ext cx="161" cy="280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62517" name="Oval 53">
                            <a:extLst>
                              <a:ext uri="{FF2B5EF4-FFF2-40B4-BE49-F238E27FC236}">
                                <a16:creationId xmlns:a16="http://schemas.microsoft.com/office/drawing/2014/main" id="{2FCC6B7D-159E-4E20-B629-8C0CFEFED948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490" y="2750"/>
                            <a:ext cx="281" cy="503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62518" name="Oval 54">
                            <a:extLst>
                              <a:ext uri="{FF2B5EF4-FFF2-40B4-BE49-F238E27FC236}">
                                <a16:creationId xmlns:a16="http://schemas.microsoft.com/office/drawing/2014/main" id="{F3D0445A-0080-4EE5-80D6-2ADF8D90DBC5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415" y="2563"/>
                            <a:ext cx="471" cy="813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62519" name="Oval 55">
                            <a:extLst>
                              <a:ext uri="{FF2B5EF4-FFF2-40B4-BE49-F238E27FC236}">
                                <a16:creationId xmlns:a16="http://schemas.microsoft.com/office/drawing/2014/main" id="{3C0646B2-8F52-4132-83DA-A150DA3D45C8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357" y="2400"/>
                            <a:ext cx="623" cy="1129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62520" name="Oval 56">
                            <a:extLst>
                              <a:ext uri="{FF2B5EF4-FFF2-40B4-BE49-F238E27FC236}">
                                <a16:creationId xmlns:a16="http://schemas.microsoft.com/office/drawing/2014/main" id="{16184D2C-C32C-4039-BE82-A7CAA06837F2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295" y="2200"/>
                            <a:ext cx="786" cy="1467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62521" name="Oval 57">
                            <a:extLst>
                              <a:ext uri="{FF2B5EF4-FFF2-40B4-BE49-F238E27FC236}">
                                <a16:creationId xmlns:a16="http://schemas.microsoft.com/office/drawing/2014/main" id="{EA9466F3-60C1-495C-BD9E-7C8E16E659CE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238" y="2040"/>
                            <a:ext cx="972" cy="1779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62522" name="Oval 58">
                            <a:extLst>
                              <a:ext uri="{FF2B5EF4-FFF2-40B4-BE49-F238E27FC236}">
                                <a16:creationId xmlns:a16="http://schemas.microsoft.com/office/drawing/2014/main" id="{6E40F08B-F914-4B0F-898F-D5E3D8E0AE65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155" y="1868"/>
                            <a:ext cx="1167" cy="2094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62523" name="Oval 59">
                            <a:extLst>
                              <a:ext uri="{FF2B5EF4-FFF2-40B4-BE49-F238E27FC236}">
                                <a16:creationId xmlns:a16="http://schemas.microsoft.com/office/drawing/2014/main" id="{651C3779-3E3E-4006-A219-D08E66C9C1E9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085" y="1698"/>
                            <a:ext cx="1346" cy="2398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62524" name="Oval 60">
                            <a:extLst>
                              <a:ext uri="{FF2B5EF4-FFF2-40B4-BE49-F238E27FC236}">
                                <a16:creationId xmlns:a16="http://schemas.microsoft.com/office/drawing/2014/main" id="{9B47C801-AE1D-4BCE-8936-0912D1BD9F41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998" y="1539"/>
                            <a:ext cx="1563" cy="2696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62525" name="Oval 61">
                            <a:extLst>
                              <a:ext uri="{FF2B5EF4-FFF2-40B4-BE49-F238E27FC236}">
                                <a16:creationId xmlns:a16="http://schemas.microsoft.com/office/drawing/2014/main" id="{714B7941-C022-49C4-8A77-F2CFB7918BDB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933" y="1360"/>
                            <a:ext cx="1711" cy="3016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62526" name="Oval 62">
                            <a:extLst>
                              <a:ext uri="{FF2B5EF4-FFF2-40B4-BE49-F238E27FC236}">
                                <a16:creationId xmlns:a16="http://schemas.microsoft.com/office/drawing/2014/main" id="{3B1D8883-F5E9-4D17-AFD5-10C554B1EC89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65139">
                            <a:off x="877" y="1187"/>
                            <a:ext cx="1880" cy="3345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62527" name="Oval 63">
                            <a:extLst>
                              <a:ext uri="{FF2B5EF4-FFF2-40B4-BE49-F238E27FC236}">
                                <a16:creationId xmlns:a16="http://schemas.microsoft.com/office/drawing/2014/main" id="{4DB1E3A3-7C7D-4F0F-B77A-4AE07B19C78F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780025">
                            <a:off x="816" y="1005"/>
                            <a:ext cx="2049" cy="3672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</p:grpSp>
                    <p:sp>
                      <p:nvSpPr>
                        <p:cNvPr id="62528" name="Line 64">
                          <a:extLst>
                            <a:ext uri="{FF2B5EF4-FFF2-40B4-BE49-F238E27FC236}">
                              <a16:creationId xmlns:a16="http://schemas.microsoft.com/office/drawing/2014/main" id="{3F003DB9-E47A-471B-B080-2A7C41100D6A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flipV="1">
                          <a:off x="1656" y="1164"/>
                          <a:ext cx="831" cy="177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29" name="Line 65">
                          <a:extLst>
                            <a:ext uri="{FF2B5EF4-FFF2-40B4-BE49-F238E27FC236}">
                              <a16:creationId xmlns:a16="http://schemas.microsoft.com/office/drawing/2014/main" id="{6F07A764-6DC6-4188-BEE1-D20E1B73858D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615780" flipV="1">
                          <a:off x="1811" y="1299"/>
                          <a:ext cx="819" cy="172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30" name="Line 66">
                          <a:extLst>
                            <a:ext uri="{FF2B5EF4-FFF2-40B4-BE49-F238E27FC236}">
                              <a16:creationId xmlns:a16="http://schemas.microsoft.com/office/drawing/2014/main" id="{6D0DE131-B133-4EEA-90B5-BC395D479BFD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139441" flipV="1">
                          <a:off x="1963" y="1148"/>
                          <a:ext cx="383" cy="189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31" name="Line 67">
                          <a:extLst>
                            <a:ext uri="{FF2B5EF4-FFF2-40B4-BE49-F238E27FC236}">
                              <a16:creationId xmlns:a16="http://schemas.microsoft.com/office/drawing/2014/main" id="{4C967773-6AEC-44F1-A603-C4190070D305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061104" flipV="1">
                          <a:off x="1921" y="1332"/>
                          <a:ext cx="744" cy="176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32" name="Line 68">
                          <a:extLst>
                            <a:ext uri="{FF2B5EF4-FFF2-40B4-BE49-F238E27FC236}">
                              <a16:creationId xmlns:a16="http://schemas.microsoft.com/office/drawing/2014/main" id="{48EEA0EB-D716-470C-95B3-A8983A2E3686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2202167" flipV="1">
                          <a:off x="2217" y="1314"/>
                          <a:ext cx="311" cy="191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33" name="Line 69">
                          <a:extLst>
                            <a:ext uri="{FF2B5EF4-FFF2-40B4-BE49-F238E27FC236}">
                              <a16:creationId xmlns:a16="http://schemas.microsoft.com/office/drawing/2014/main" id="{38005055-C181-4F3D-A74C-79248D42C4C0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2039" y="1549"/>
                          <a:ext cx="895" cy="172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34" name="Line 70">
                          <a:extLst>
                            <a:ext uri="{FF2B5EF4-FFF2-40B4-BE49-F238E27FC236}">
                              <a16:creationId xmlns:a16="http://schemas.microsoft.com/office/drawing/2014/main" id="{853F3DC5-9D70-4868-A624-5F207BF68073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2024" y="1649"/>
                          <a:ext cx="1049" cy="166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35" name="Line 71">
                          <a:extLst>
                            <a:ext uri="{FF2B5EF4-FFF2-40B4-BE49-F238E27FC236}">
                              <a16:creationId xmlns:a16="http://schemas.microsoft.com/office/drawing/2014/main" id="{A12F5938-7083-4CEC-9B37-C44DC43D2508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985" y="1876"/>
                          <a:ext cx="1357" cy="151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36" name="Line 72">
                          <a:extLst>
                            <a:ext uri="{FF2B5EF4-FFF2-40B4-BE49-F238E27FC236}">
                              <a16:creationId xmlns:a16="http://schemas.microsoft.com/office/drawing/2014/main" id="{4B0C9CD8-6AE2-40D3-AE9F-5A7C10EE19A3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936" y="2115"/>
                          <a:ext cx="1686" cy="135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37" name="Line 73">
                          <a:extLst>
                            <a:ext uri="{FF2B5EF4-FFF2-40B4-BE49-F238E27FC236}">
                              <a16:creationId xmlns:a16="http://schemas.microsoft.com/office/drawing/2014/main" id="{05AB8BEC-AAB9-4257-8AB6-059F3C257104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897" y="2287"/>
                          <a:ext cx="1880" cy="122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38" name="Line 74">
                          <a:extLst>
                            <a:ext uri="{FF2B5EF4-FFF2-40B4-BE49-F238E27FC236}">
                              <a16:creationId xmlns:a16="http://schemas.microsoft.com/office/drawing/2014/main" id="{9498560A-64E7-4666-A2C1-058E48055D14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855" y="2458"/>
                          <a:ext cx="2060" cy="10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39" name="Line 75">
                          <a:extLst>
                            <a:ext uri="{FF2B5EF4-FFF2-40B4-BE49-F238E27FC236}">
                              <a16:creationId xmlns:a16="http://schemas.microsoft.com/office/drawing/2014/main" id="{2AEB5992-F475-4818-B7F8-4B88389455D7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823" y="2640"/>
                          <a:ext cx="2224" cy="95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40" name="Line 76">
                          <a:extLst>
                            <a:ext uri="{FF2B5EF4-FFF2-40B4-BE49-F238E27FC236}">
                              <a16:creationId xmlns:a16="http://schemas.microsoft.com/office/drawing/2014/main" id="{772AB6EB-18FA-4826-8A66-AE53C9D1F94C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737" y="3059"/>
                          <a:ext cx="2520" cy="61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41" name="Line 77">
                          <a:extLst>
                            <a:ext uri="{FF2B5EF4-FFF2-40B4-BE49-F238E27FC236}">
                              <a16:creationId xmlns:a16="http://schemas.microsoft.com/office/drawing/2014/main" id="{7F30F223-E5DE-42C4-9E41-2F283CCD7F20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24" y="3150"/>
                          <a:ext cx="472" cy="112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42" name="Line 78">
                          <a:extLst>
                            <a:ext uri="{FF2B5EF4-FFF2-40B4-BE49-F238E27FC236}">
                              <a16:creationId xmlns:a16="http://schemas.microsoft.com/office/drawing/2014/main" id="{9417B3AE-4419-4B1D-9C08-29C4FA438497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121" y="2961"/>
                          <a:ext cx="220" cy="101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43" name="Line 79">
                          <a:extLst>
                            <a:ext uri="{FF2B5EF4-FFF2-40B4-BE49-F238E27FC236}">
                              <a16:creationId xmlns:a16="http://schemas.microsoft.com/office/drawing/2014/main" id="{59491CF8-681B-4CB8-A7AC-8DB5E521AFF3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041" y="2935"/>
                          <a:ext cx="304" cy="99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44" name="Line 80">
                          <a:extLst>
                            <a:ext uri="{FF2B5EF4-FFF2-40B4-BE49-F238E27FC236}">
                              <a16:creationId xmlns:a16="http://schemas.microsoft.com/office/drawing/2014/main" id="{1511DA69-8DD2-49AA-B936-E8F012BBC9E5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957" y="2910"/>
                          <a:ext cx="394" cy="97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45" name="Line 81">
                          <a:extLst>
                            <a:ext uri="{FF2B5EF4-FFF2-40B4-BE49-F238E27FC236}">
                              <a16:creationId xmlns:a16="http://schemas.microsoft.com/office/drawing/2014/main" id="{6AAB6430-9497-4663-B5B7-8A82E1A906E5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880" y="2885"/>
                          <a:ext cx="478" cy="94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46" name="Line 82">
                          <a:extLst>
                            <a:ext uri="{FF2B5EF4-FFF2-40B4-BE49-F238E27FC236}">
                              <a16:creationId xmlns:a16="http://schemas.microsoft.com/office/drawing/2014/main" id="{810D172A-8266-477B-9489-17C620D322E2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801" y="2863"/>
                          <a:ext cx="561" cy="91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47" name="Line 83">
                          <a:extLst>
                            <a:ext uri="{FF2B5EF4-FFF2-40B4-BE49-F238E27FC236}">
                              <a16:creationId xmlns:a16="http://schemas.microsoft.com/office/drawing/2014/main" id="{452124CF-C342-45DF-8EDB-834C18223605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717" y="2836"/>
                          <a:ext cx="656" cy="87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48" name="Line 84">
                          <a:extLst>
                            <a:ext uri="{FF2B5EF4-FFF2-40B4-BE49-F238E27FC236}">
                              <a16:creationId xmlns:a16="http://schemas.microsoft.com/office/drawing/2014/main" id="{0866A2A3-3EA9-4C38-958F-191EAE2715E2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631" y="2810"/>
                          <a:ext cx="752" cy="84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49" name="Line 85">
                          <a:extLst>
                            <a:ext uri="{FF2B5EF4-FFF2-40B4-BE49-F238E27FC236}">
                              <a16:creationId xmlns:a16="http://schemas.microsoft.com/office/drawing/2014/main" id="{69D4BC37-7774-4A1B-AED5-3A126DE18D3F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462" y="2758"/>
                          <a:ext cx="946" cy="75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50" name="Line 86">
                          <a:extLst>
                            <a:ext uri="{FF2B5EF4-FFF2-40B4-BE49-F238E27FC236}">
                              <a16:creationId xmlns:a16="http://schemas.microsoft.com/office/drawing/2014/main" id="{06849158-FEE5-44EA-BE23-0F0DA76DC510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365" y="2729"/>
                          <a:ext cx="1058" cy="6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51" name="Line 87">
                          <a:extLst>
                            <a:ext uri="{FF2B5EF4-FFF2-40B4-BE49-F238E27FC236}">
                              <a16:creationId xmlns:a16="http://schemas.microsoft.com/office/drawing/2014/main" id="{67462572-0D42-4BF0-A819-615A78ACC27D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265" y="2697"/>
                          <a:ext cx="1174" cy="63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52" name="Line 88">
                          <a:extLst>
                            <a:ext uri="{FF2B5EF4-FFF2-40B4-BE49-F238E27FC236}">
                              <a16:creationId xmlns:a16="http://schemas.microsoft.com/office/drawing/2014/main" id="{427478D8-3729-406C-B46E-0554F1659001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55" y="2632"/>
                          <a:ext cx="1431" cy="48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53" name="Line 89">
                          <a:extLst>
                            <a:ext uri="{FF2B5EF4-FFF2-40B4-BE49-F238E27FC236}">
                              <a16:creationId xmlns:a16="http://schemas.microsoft.com/office/drawing/2014/main" id="{A5E713E8-0E42-4B6A-9BBE-77FCB53A229D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-1" y="2607"/>
                          <a:ext cx="1513" cy="37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54" name="Line 90">
                          <a:extLst>
                            <a:ext uri="{FF2B5EF4-FFF2-40B4-BE49-F238E27FC236}">
                              <a16:creationId xmlns:a16="http://schemas.microsoft.com/office/drawing/2014/main" id="{B9CBD32F-DD4F-420D-BDAB-4E6834D4CD7E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-72" y="2570"/>
                          <a:ext cx="1648" cy="10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55" name="Line 91">
                          <a:extLst>
                            <a:ext uri="{FF2B5EF4-FFF2-40B4-BE49-F238E27FC236}">
                              <a16:creationId xmlns:a16="http://schemas.microsoft.com/office/drawing/2014/main" id="{195994EB-1A8C-4C14-AAE9-F50209A6ACA3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237" y="1095"/>
                          <a:ext cx="2219" cy="136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56" name="Line 92">
                          <a:extLst>
                            <a:ext uri="{FF2B5EF4-FFF2-40B4-BE49-F238E27FC236}">
                              <a16:creationId xmlns:a16="http://schemas.microsoft.com/office/drawing/2014/main" id="{7D1A904F-6E57-4557-9674-AC700A342E4E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43" y="962"/>
                          <a:ext cx="2071" cy="154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57" name="Line 93">
                          <a:extLst>
                            <a:ext uri="{FF2B5EF4-FFF2-40B4-BE49-F238E27FC236}">
                              <a16:creationId xmlns:a16="http://schemas.microsoft.com/office/drawing/2014/main" id="{C5889CA4-9BF3-42C5-8D20-AF797435F0AA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418" y="826"/>
                          <a:ext cx="1672" cy="178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58" name="Line 94">
                          <a:extLst>
                            <a:ext uri="{FF2B5EF4-FFF2-40B4-BE49-F238E27FC236}">
                              <a16:creationId xmlns:a16="http://schemas.microsoft.com/office/drawing/2014/main" id="{DDC6F441-F9FD-4D7C-B6C7-318C590CCC95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634" y="808"/>
                          <a:ext cx="1473" cy="185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59" name="Line 95">
                          <a:extLst>
                            <a:ext uri="{FF2B5EF4-FFF2-40B4-BE49-F238E27FC236}">
                              <a16:creationId xmlns:a16="http://schemas.microsoft.com/office/drawing/2014/main" id="{11AD3974-64AF-4F63-A548-B1994124507A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094" y="827"/>
                          <a:ext cx="1030" cy="194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60" name="Line 96">
                          <a:extLst>
                            <a:ext uri="{FF2B5EF4-FFF2-40B4-BE49-F238E27FC236}">
                              <a16:creationId xmlns:a16="http://schemas.microsoft.com/office/drawing/2014/main" id="{FB326BF3-EA7C-4B19-9FDB-410A4ADE7EB7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302" y="857"/>
                          <a:ext cx="829" cy="197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61" name="Line 97">
                          <a:extLst>
                            <a:ext uri="{FF2B5EF4-FFF2-40B4-BE49-F238E27FC236}">
                              <a16:creationId xmlns:a16="http://schemas.microsoft.com/office/drawing/2014/main" id="{65770D27-C395-4DF3-BB91-49EA910F2882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496" y="901"/>
                          <a:ext cx="633" cy="197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62" name="Line 98">
                          <a:extLst>
                            <a:ext uri="{FF2B5EF4-FFF2-40B4-BE49-F238E27FC236}">
                              <a16:creationId xmlns:a16="http://schemas.microsoft.com/office/drawing/2014/main" id="{B215F9D2-D9A1-4397-91DF-D8B1D70CE1DB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679" y="952"/>
                          <a:ext cx="447" cy="197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63" name="Line 99">
                          <a:extLst>
                            <a:ext uri="{FF2B5EF4-FFF2-40B4-BE49-F238E27FC236}">
                              <a16:creationId xmlns:a16="http://schemas.microsoft.com/office/drawing/2014/main" id="{B6FA2007-7E36-4EA7-B52F-18404CEB42F4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859" y="1013"/>
                          <a:ext cx="261" cy="196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</p:grpSp>
                </p:grpSp>
              </p:grpSp>
            </p:grpSp>
          </p:grpSp>
          <p:grpSp>
            <p:nvGrpSpPr>
              <p:cNvPr id="62564" name="Group 100">
                <a:extLst>
                  <a:ext uri="{FF2B5EF4-FFF2-40B4-BE49-F238E27FC236}">
                    <a16:creationId xmlns:a16="http://schemas.microsoft.com/office/drawing/2014/main" id="{BAB2C6D5-9E67-4080-8211-CD036B57C9F4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02" y="1454"/>
                <a:ext cx="2787" cy="2866"/>
                <a:chOff x="2" y="1454"/>
                <a:chExt cx="2787" cy="2866"/>
              </a:xfrm>
            </p:grpSpPr>
            <p:sp>
              <p:nvSpPr>
                <p:cNvPr id="62565" name="Line 101">
                  <a:extLst>
                    <a:ext uri="{FF2B5EF4-FFF2-40B4-BE49-F238E27FC236}">
                      <a16:creationId xmlns:a16="http://schemas.microsoft.com/office/drawing/2014/main" id="{CC6C1B30-895B-46E5-B309-834CF4D974AC}"/>
                    </a:ext>
                  </a:extLst>
                </p:cNvPr>
                <p:cNvSpPr>
                  <a:spLocks noChangeShapeType="1"/>
                </p:cNvSpPr>
                <p:nvPr userDrawn="1"/>
              </p:nvSpPr>
              <p:spPr bwMode="hidden">
                <a:xfrm rot="1678521" flipV="1">
                  <a:off x="2057" y="1454"/>
                  <a:ext cx="732" cy="1778"/>
                </a:xfrm>
                <a:prstGeom prst="line">
                  <a:avLst/>
                </a:prstGeom>
                <a:noFill/>
                <a:ln w="9525">
                  <a:solidFill>
                    <a:schemeClr val="accent2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62566" name="Line 102">
                  <a:extLst>
                    <a:ext uri="{FF2B5EF4-FFF2-40B4-BE49-F238E27FC236}">
                      <a16:creationId xmlns:a16="http://schemas.microsoft.com/office/drawing/2014/main" id="{C9046D19-D24F-4619-9133-2641FE033967}"/>
                    </a:ext>
                  </a:extLst>
                </p:cNvPr>
                <p:cNvSpPr>
                  <a:spLocks noChangeShapeType="1"/>
                </p:cNvSpPr>
                <p:nvPr userDrawn="1"/>
              </p:nvSpPr>
              <p:spPr bwMode="hidden">
                <a:xfrm flipH="1" flipV="1">
                  <a:off x="870" y="3854"/>
                  <a:ext cx="223" cy="463"/>
                </a:xfrm>
                <a:prstGeom prst="line">
                  <a:avLst/>
                </a:prstGeom>
                <a:noFill/>
                <a:ln w="19050">
                  <a:solidFill>
                    <a:schemeClr val="accent2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grpSp>
              <p:nvGrpSpPr>
                <p:cNvPr id="62567" name="Group 103">
                  <a:extLst>
                    <a:ext uri="{FF2B5EF4-FFF2-40B4-BE49-F238E27FC236}">
                      <a16:creationId xmlns:a16="http://schemas.microsoft.com/office/drawing/2014/main" id="{7CBE30DD-59A3-48A7-8527-3B381615F0DF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2" y="2738"/>
                  <a:ext cx="1317" cy="1582"/>
                  <a:chOff x="2" y="2738"/>
                  <a:chExt cx="1317" cy="1582"/>
                </a:xfrm>
              </p:grpSpPr>
              <p:sp>
                <p:nvSpPr>
                  <p:cNvPr id="62568" name="Line 104">
                    <a:extLst>
                      <a:ext uri="{FF2B5EF4-FFF2-40B4-BE49-F238E27FC236}">
                        <a16:creationId xmlns:a16="http://schemas.microsoft.com/office/drawing/2014/main" id="{D8A4BA7B-7EEF-447E-A5AB-9639EBF3056D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>
                    <a:off x="697" y="3855"/>
                    <a:ext cx="173" cy="187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2569" name="Freeform 105">
                    <a:extLst>
                      <a:ext uri="{FF2B5EF4-FFF2-40B4-BE49-F238E27FC236}">
                        <a16:creationId xmlns:a16="http://schemas.microsoft.com/office/drawing/2014/main" id="{3F125FE7-D9AA-45AE-9C94-F67703D781F5}"/>
                      </a:ext>
                    </a:extLst>
                  </p:cNvPr>
                  <p:cNvSpPr>
                    <a:spLocks/>
                  </p:cNvSpPr>
                  <p:nvPr userDrawn="1"/>
                </p:nvSpPr>
                <p:spPr bwMode="hidden">
                  <a:xfrm>
                    <a:off x="2" y="3218"/>
                    <a:ext cx="1006" cy="1102"/>
                  </a:xfrm>
                  <a:custGeom>
                    <a:avLst/>
                    <a:gdLst>
                      <a:gd name="T0" fmla="*/ 1006 w 1006"/>
                      <a:gd name="T1" fmla="*/ 1102 h 1102"/>
                      <a:gd name="T2" fmla="*/ 696 w 1006"/>
                      <a:gd name="T3" fmla="*/ 823 h 1102"/>
                      <a:gd name="T4" fmla="*/ 333 w 1006"/>
                      <a:gd name="T5" fmla="*/ 447 h 1102"/>
                      <a:gd name="T6" fmla="*/ 51 w 1006"/>
                      <a:gd name="T7" fmla="*/ 76 h 1102"/>
                      <a:gd name="T8" fmla="*/ 0 w 1006"/>
                      <a:gd name="T9" fmla="*/ 0 h 110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006" h="1102">
                        <a:moveTo>
                          <a:pt x="1006" y="1102"/>
                        </a:moveTo>
                        <a:lnTo>
                          <a:pt x="696" y="823"/>
                        </a:lnTo>
                        <a:lnTo>
                          <a:pt x="333" y="447"/>
                        </a:lnTo>
                        <a:lnTo>
                          <a:pt x="51" y="76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19050" cmpd="sng">
                    <a:solidFill>
                      <a:schemeClr val="accent2"/>
                    </a:solidFill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2570" name="Line 106">
                    <a:extLst>
                      <a:ext uri="{FF2B5EF4-FFF2-40B4-BE49-F238E27FC236}">
                        <a16:creationId xmlns:a16="http://schemas.microsoft.com/office/drawing/2014/main" id="{033BB995-6A9A-454D-863E-AF4A2F3031E2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>
                    <a:off x="1242" y="4231"/>
                    <a:ext cx="77" cy="88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2571" name="Line 107">
                    <a:extLst>
                      <a:ext uri="{FF2B5EF4-FFF2-40B4-BE49-F238E27FC236}">
                        <a16:creationId xmlns:a16="http://schemas.microsoft.com/office/drawing/2014/main" id="{A83D40F9-3CC6-4EDA-B627-4BB8D1442B5A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 flipV="1">
                    <a:off x="340" y="3668"/>
                    <a:ext cx="532" cy="185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2572" name="Line 108">
                    <a:extLst>
                      <a:ext uri="{FF2B5EF4-FFF2-40B4-BE49-F238E27FC236}">
                        <a16:creationId xmlns:a16="http://schemas.microsoft.com/office/drawing/2014/main" id="{7D16DD19-AB3E-4DD8-9741-499593C8C09C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 flipV="1">
                    <a:off x="237" y="3101"/>
                    <a:ext cx="101" cy="567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2573" name="Line 109">
                    <a:extLst>
                      <a:ext uri="{FF2B5EF4-FFF2-40B4-BE49-F238E27FC236}">
                        <a16:creationId xmlns:a16="http://schemas.microsoft.com/office/drawing/2014/main" id="{FCE4B281-9AC7-4FEA-9B42-529787BD2B65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 flipV="1">
                    <a:off x="2" y="3009"/>
                    <a:ext cx="235" cy="92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2574" name="Line 110">
                    <a:extLst>
                      <a:ext uri="{FF2B5EF4-FFF2-40B4-BE49-F238E27FC236}">
                        <a16:creationId xmlns:a16="http://schemas.microsoft.com/office/drawing/2014/main" id="{EB3F4C22-7CDA-4677-A4D3-4D38517EEE75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V="1">
                    <a:off x="54" y="3101"/>
                    <a:ext cx="182" cy="194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2575" name="Line 111">
                    <a:extLst>
                      <a:ext uri="{FF2B5EF4-FFF2-40B4-BE49-F238E27FC236}">
                        <a16:creationId xmlns:a16="http://schemas.microsoft.com/office/drawing/2014/main" id="{C6891AC7-072B-4E05-B08B-7FF4B4A82EE1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>
                    <a:off x="336" y="3476"/>
                    <a:ext cx="176" cy="192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2576" name="Line 112">
                    <a:extLst>
                      <a:ext uri="{FF2B5EF4-FFF2-40B4-BE49-F238E27FC236}">
                        <a16:creationId xmlns:a16="http://schemas.microsoft.com/office/drawing/2014/main" id="{32FCA9B2-2A4C-4108-8BEB-43C7136B4AD5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V="1">
                    <a:off x="3" y="2738"/>
                    <a:ext cx="14" cy="23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</p:grpSp>
          </p:grpSp>
        </p:grpSp>
        <p:grpSp>
          <p:nvGrpSpPr>
            <p:cNvPr id="62577" name="Group 113">
              <a:extLst>
                <a:ext uri="{FF2B5EF4-FFF2-40B4-BE49-F238E27FC236}">
                  <a16:creationId xmlns:a16="http://schemas.microsoft.com/office/drawing/2014/main" id="{93CC1ABB-74F0-41D4-866D-0FC6AB9E5F98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6" y="1326"/>
              <a:ext cx="3325" cy="2948"/>
              <a:chOff x="16" y="1326"/>
              <a:chExt cx="3325" cy="2948"/>
            </a:xfrm>
          </p:grpSpPr>
          <p:sp>
            <p:nvSpPr>
              <p:cNvPr id="62578" name="Freeform 114">
                <a:extLst>
                  <a:ext uri="{FF2B5EF4-FFF2-40B4-BE49-F238E27FC236}">
                    <a16:creationId xmlns:a16="http://schemas.microsoft.com/office/drawing/2014/main" id="{30038C41-8A79-4A7C-A248-8C820CE7FC97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16" y="2656"/>
                <a:ext cx="1440" cy="1618"/>
              </a:xfrm>
              <a:custGeom>
                <a:avLst/>
                <a:gdLst>
                  <a:gd name="T0" fmla="*/ 873 w 1435"/>
                  <a:gd name="T1" fmla="*/ 1150 h 1618"/>
                  <a:gd name="T2" fmla="*/ 741 w 1435"/>
                  <a:gd name="T3" fmla="*/ 1019 h 1618"/>
                  <a:gd name="T4" fmla="*/ 610 w 1435"/>
                  <a:gd name="T5" fmla="*/ 875 h 1618"/>
                  <a:gd name="T6" fmla="*/ 490 w 1435"/>
                  <a:gd name="T7" fmla="*/ 737 h 1618"/>
                  <a:gd name="T8" fmla="*/ 377 w 1435"/>
                  <a:gd name="T9" fmla="*/ 593 h 1618"/>
                  <a:gd name="T10" fmla="*/ 275 w 1435"/>
                  <a:gd name="T11" fmla="*/ 443 h 1618"/>
                  <a:gd name="T12" fmla="*/ 173 w 1435"/>
                  <a:gd name="T13" fmla="*/ 299 h 1618"/>
                  <a:gd name="T14" fmla="*/ 84 w 1435"/>
                  <a:gd name="T15" fmla="*/ 149 h 1618"/>
                  <a:gd name="T16" fmla="*/ 0 w 1435"/>
                  <a:gd name="T17" fmla="*/ 0 h 1618"/>
                  <a:gd name="T18" fmla="*/ 0 w 1435"/>
                  <a:gd name="T19" fmla="*/ 11 h 1618"/>
                  <a:gd name="T20" fmla="*/ 84 w 1435"/>
                  <a:gd name="T21" fmla="*/ 155 h 1618"/>
                  <a:gd name="T22" fmla="*/ 173 w 1435"/>
                  <a:gd name="T23" fmla="*/ 305 h 1618"/>
                  <a:gd name="T24" fmla="*/ 269 w 1435"/>
                  <a:gd name="T25" fmla="*/ 449 h 1618"/>
                  <a:gd name="T26" fmla="*/ 377 w 1435"/>
                  <a:gd name="T27" fmla="*/ 593 h 1618"/>
                  <a:gd name="T28" fmla="*/ 490 w 1435"/>
                  <a:gd name="T29" fmla="*/ 737 h 1618"/>
                  <a:gd name="T30" fmla="*/ 610 w 1435"/>
                  <a:gd name="T31" fmla="*/ 881 h 1618"/>
                  <a:gd name="T32" fmla="*/ 735 w 1435"/>
                  <a:gd name="T33" fmla="*/ 1019 h 1618"/>
                  <a:gd name="T34" fmla="*/ 873 w 1435"/>
                  <a:gd name="T35" fmla="*/ 1150 h 1618"/>
                  <a:gd name="T36" fmla="*/ 1010 w 1435"/>
                  <a:gd name="T37" fmla="*/ 1276 h 1618"/>
                  <a:gd name="T38" fmla="*/ 1148 w 1435"/>
                  <a:gd name="T39" fmla="*/ 1396 h 1618"/>
                  <a:gd name="T40" fmla="*/ 1286 w 1435"/>
                  <a:gd name="T41" fmla="*/ 1510 h 1618"/>
                  <a:gd name="T42" fmla="*/ 1429 w 1435"/>
                  <a:gd name="T43" fmla="*/ 1618 h 1618"/>
                  <a:gd name="T44" fmla="*/ 1435 w 1435"/>
                  <a:gd name="T45" fmla="*/ 1618 h 1618"/>
                  <a:gd name="T46" fmla="*/ 1292 w 1435"/>
                  <a:gd name="T47" fmla="*/ 1510 h 1618"/>
                  <a:gd name="T48" fmla="*/ 1154 w 1435"/>
                  <a:gd name="T49" fmla="*/ 1396 h 1618"/>
                  <a:gd name="T50" fmla="*/ 1010 w 1435"/>
                  <a:gd name="T51" fmla="*/ 1276 h 1618"/>
                  <a:gd name="T52" fmla="*/ 873 w 1435"/>
                  <a:gd name="T53" fmla="*/ 1150 h 1618"/>
                  <a:gd name="T54" fmla="*/ 873 w 1435"/>
                  <a:gd name="T55" fmla="*/ 1150 h 16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435" h="1618">
                    <a:moveTo>
                      <a:pt x="873" y="1150"/>
                    </a:moveTo>
                    <a:lnTo>
                      <a:pt x="741" y="1019"/>
                    </a:lnTo>
                    <a:lnTo>
                      <a:pt x="610" y="875"/>
                    </a:lnTo>
                    <a:lnTo>
                      <a:pt x="490" y="737"/>
                    </a:lnTo>
                    <a:lnTo>
                      <a:pt x="377" y="593"/>
                    </a:lnTo>
                    <a:lnTo>
                      <a:pt x="275" y="443"/>
                    </a:lnTo>
                    <a:lnTo>
                      <a:pt x="173" y="299"/>
                    </a:lnTo>
                    <a:lnTo>
                      <a:pt x="84" y="149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84" y="155"/>
                    </a:lnTo>
                    <a:lnTo>
                      <a:pt x="173" y="305"/>
                    </a:lnTo>
                    <a:lnTo>
                      <a:pt x="269" y="449"/>
                    </a:lnTo>
                    <a:lnTo>
                      <a:pt x="377" y="593"/>
                    </a:lnTo>
                    <a:lnTo>
                      <a:pt x="490" y="737"/>
                    </a:lnTo>
                    <a:lnTo>
                      <a:pt x="610" y="881"/>
                    </a:lnTo>
                    <a:lnTo>
                      <a:pt x="735" y="1019"/>
                    </a:lnTo>
                    <a:lnTo>
                      <a:pt x="873" y="1150"/>
                    </a:lnTo>
                    <a:lnTo>
                      <a:pt x="1010" y="1276"/>
                    </a:lnTo>
                    <a:lnTo>
                      <a:pt x="1148" y="1396"/>
                    </a:lnTo>
                    <a:lnTo>
                      <a:pt x="1286" y="1510"/>
                    </a:lnTo>
                    <a:lnTo>
                      <a:pt x="1429" y="1618"/>
                    </a:lnTo>
                    <a:lnTo>
                      <a:pt x="1435" y="1618"/>
                    </a:lnTo>
                    <a:lnTo>
                      <a:pt x="1292" y="1510"/>
                    </a:lnTo>
                    <a:lnTo>
                      <a:pt x="1154" y="1396"/>
                    </a:lnTo>
                    <a:lnTo>
                      <a:pt x="1010" y="1276"/>
                    </a:lnTo>
                    <a:lnTo>
                      <a:pt x="873" y="1150"/>
                    </a:lnTo>
                    <a:lnTo>
                      <a:pt x="873" y="115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62579" name="Freeform 115">
                <a:extLst>
                  <a:ext uri="{FF2B5EF4-FFF2-40B4-BE49-F238E27FC236}">
                    <a16:creationId xmlns:a16="http://schemas.microsoft.com/office/drawing/2014/main" id="{9E80B2E0-777C-496D-BC87-812F1034FB59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16" y="2260"/>
                <a:ext cx="1673" cy="2014"/>
              </a:xfrm>
              <a:custGeom>
                <a:avLst/>
                <a:gdLst>
                  <a:gd name="T0" fmla="*/ 957 w 1668"/>
                  <a:gd name="T1" fmla="*/ 1463 h 2014"/>
                  <a:gd name="T2" fmla="*/ 789 w 1668"/>
                  <a:gd name="T3" fmla="*/ 1289 h 2014"/>
                  <a:gd name="T4" fmla="*/ 634 w 1668"/>
                  <a:gd name="T5" fmla="*/ 1115 h 2014"/>
                  <a:gd name="T6" fmla="*/ 490 w 1668"/>
                  <a:gd name="T7" fmla="*/ 929 h 2014"/>
                  <a:gd name="T8" fmla="*/ 365 w 1668"/>
                  <a:gd name="T9" fmla="*/ 743 h 2014"/>
                  <a:gd name="T10" fmla="*/ 251 w 1668"/>
                  <a:gd name="T11" fmla="*/ 557 h 2014"/>
                  <a:gd name="T12" fmla="*/ 149 w 1668"/>
                  <a:gd name="T13" fmla="*/ 372 h 2014"/>
                  <a:gd name="T14" fmla="*/ 66 w 1668"/>
                  <a:gd name="T15" fmla="*/ 186 h 2014"/>
                  <a:gd name="T16" fmla="*/ 0 w 1668"/>
                  <a:gd name="T17" fmla="*/ 0 h 2014"/>
                  <a:gd name="T18" fmla="*/ 0 w 1668"/>
                  <a:gd name="T19" fmla="*/ 12 h 2014"/>
                  <a:gd name="T20" fmla="*/ 66 w 1668"/>
                  <a:gd name="T21" fmla="*/ 198 h 2014"/>
                  <a:gd name="T22" fmla="*/ 149 w 1668"/>
                  <a:gd name="T23" fmla="*/ 384 h 2014"/>
                  <a:gd name="T24" fmla="*/ 251 w 1668"/>
                  <a:gd name="T25" fmla="*/ 569 h 2014"/>
                  <a:gd name="T26" fmla="*/ 365 w 1668"/>
                  <a:gd name="T27" fmla="*/ 755 h 2014"/>
                  <a:gd name="T28" fmla="*/ 490 w 1668"/>
                  <a:gd name="T29" fmla="*/ 935 h 2014"/>
                  <a:gd name="T30" fmla="*/ 634 w 1668"/>
                  <a:gd name="T31" fmla="*/ 1115 h 2014"/>
                  <a:gd name="T32" fmla="*/ 789 w 1668"/>
                  <a:gd name="T33" fmla="*/ 1295 h 2014"/>
                  <a:gd name="T34" fmla="*/ 957 w 1668"/>
                  <a:gd name="T35" fmla="*/ 1463 h 2014"/>
                  <a:gd name="T36" fmla="*/ 1130 w 1668"/>
                  <a:gd name="T37" fmla="*/ 1618 h 2014"/>
                  <a:gd name="T38" fmla="*/ 1303 w 1668"/>
                  <a:gd name="T39" fmla="*/ 1762 h 2014"/>
                  <a:gd name="T40" fmla="*/ 1483 w 1668"/>
                  <a:gd name="T41" fmla="*/ 1894 h 2014"/>
                  <a:gd name="T42" fmla="*/ 1662 w 1668"/>
                  <a:gd name="T43" fmla="*/ 2014 h 2014"/>
                  <a:gd name="T44" fmla="*/ 1668 w 1668"/>
                  <a:gd name="T45" fmla="*/ 2014 h 2014"/>
                  <a:gd name="T46" fmla="*/ 1483 w 1668"/>
                  <a:gd name="T47" fmla="*/ 1894 h 2014"/>
                  <a:gd name="T48" fmla="*/ 1303 w 1668"/>
                  <a:gd name="T49" fmla="*/ 1762 h 2014"/>
                  <a:gd name="T50" fmla="*/ 1130 w 1668"/>
                  <a:gd name="T51" fmla="*/ 1618 h 2014"/>
                  <a:gd name="T52" fmla="*/ 957 w 1668"/>
                  <a:gd name="T53" fmla="*/ 1463 h 2014"/>
                  <a:gd name="T54" fmla="*/ 957 w 1668"/>
                  <a:gd name="T55" fmla="*/ 1463 h 20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668" h="2014">
                    <a:moveTo>
                      <a:pt x="957" y="1463"/>
                    </a:moveTo>
                    <a:lnTo>
                      <a:pt x="789" y="1289"/>
                    </a:lnTo>
                    <a:lnTo>
                      <a:pt x="634" y="1115"/>
                    </a:lnTo>
                    <a:lnTo>
                      <a:pt x="490" y="929"/>
                    </a:lnTo>
                    <a:lnTo>
                      <a:pt x="365" y="743"/>
                    </a:lnTo>
                    <a:lnTo>
                      <a:pt x="251" y="557"/>
                    </a:lnTo>
                    <a:lnTo>
                      <a:pt x="149" y="372"/>
                    </a:lnTo>
                    <a:lnTo>
                      <a:pt x="66" y="186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6" y="198"/>
                    </a:lnTo>
                    <a:lnTo>
                      <a:pt x="149" y="384"/>
                    </a:lnTo>
                    <a:lnTo>
                      <a:pt x="251" y="569"/>
                    </a:lnTo>
                    <a:lnTo>
                      <a:pt x="365" y="755"/>
                    </a:lnTo>
                    <a:lnTo>
                      <a:pt x="490" y="935"/>
                    </a:lnTo>
                    <a:lnTo>
                      <a:pt x="634" y="1115"/>
                    </a:lnTo>
                    <a:lnTo>
                      <a:pt x="789" y="1295"/>
                    </a:lnTo>
                    <a:lnTo>
                      <a:pt x="957" y="1463"/>
                    </a:lnTo>
                    <a:lnTo>
                      <a:pt x="1130" y="1618"/>
                    </a:lnTo>
                    <a:lnTo>
                      <a:pt x="1303" y="1762"/>
                    </a:lnTo>
                    <a:lnTo>
                      <a:pt x="1483" y="1894"/>
                    </a:lnTo>
                    <a:lnTo>
                      <a:pt x="1662" y="2014"/>
                    </a:lnTo>
                    <a:lnTo>
                      <a:pt x="1668" y="2014"/>
                    </a:lnTo>
                    <a:lnTo>
                      <a:pt x="1483" y="1894"/>
                    </a:lnTo>
                    <a:lnTo>
                      <a:pt x="1303" y="1762"/>
                    </a:lnTo>
                    <a:lnTo>
                      <a:pt x="1130" y="1618"/>
                    </a:lnTo>
                    <a:lnTo>
                      <a:pt x="957" y="1463"/>
                    </a:lnTo>
                    <a:lnTo>
                      <a:pt x="957" y="146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62580" name="Rectangle 116">
                <a:extLst>
                  <a:ext uri="{FF2B5EF4-FFF2-40B4-BE49-F238E27FC236}">
                    <a16:creationId xmlns:a16="http://schemas.microsoft.com/office/drawing/2014/main" id="{6A151FFB-18CD-42CC-B029-499C886CDB4E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 rot="-2488720">
                <a:off x="1988" y="1919"/>
                <a:ext cx="1353" cy="1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accent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62581" name="Rectangle 117">
                <a:extLst>
                  <a:ext uri="{FF2B5EF4-FFF2-40B4-BE49-F238E27FC236}">
                    <a16:creationId xmlns:a16="http://schemas.microsoft.com/office/drawing/2014/main" id="{BAE5CB69-7E7E-4272-80C4-F59DA7D80C35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 rot="-5087790">
                <a:off x="1964" y="2613"/>
                <a:ext cx="2217" cy="1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accent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62582" name="Rectangle 118">
                <a:extLst>
                  <a:ext uri="{FF2B5EF4-FFF2-40B4-BE49-F238E27FC236}">
                    <a16:creationId xmlns:a16="http://schemas.microsoft.com/office/drawing/2014/main" id="{1EC61A74-0177-41C5-BE43-5E4D3540E6B9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 rot="-3417299">
                <a:off x="1019" y="2694"/>
                <a:ext cx="2678" cy="1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accent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62583" name="Rectangle 119">
                <a:extLst>
                  <a:ext uri="{FF2B5EF4-FFF2-40B4-BE49-F238E27FC236}">
                    <a16:creationId xmlns:a16="http://schemas.microsoft.com/office/drawing/2014/main" id="{904D71D1-38F0-4E75-8A3C-C935FC443EDA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 rot="-835848">
                <a:off x="688" y="1748"/>
                <a:ext cx="2390" cy="1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accent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grpSp>
            <p:nvGrpSpPr>
              <p:cNvPr id="62584" name="Group 120">
                <a:extLst>
                  <a:ext uri="{FF2B5EF4-FFF2-40B4-BE49-F238E27FC236}">
                    <a16:creationId xmlns:a16="http://schemas.microsoft.com/office/drawing/2014/main" id="{D02870A0-29B2-420F-AD97-36E479311BE1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3046" y="1326"/>
                <a:ext cx="259" cy="299"/>
                <a:chOff x="3042" y="1265"/>
                <a:chExt cx="367" cy="424"/>
              </a:xfrm>
            </p:grpSpPr>
            <p:sp>
              <p:nvSpPr>
                <p:cNvPr id="62585" name="Oval 121">
                  <a:extLst>
                    <a:ext uri="{FF2B5EF4-FFF2-40B4-BE49-F238E27FC236}">
                      <a16:creationId xmlns:a16="http://schemas.microsoft.com/office/drawing/2014/main" id="{2B3373FB-E4BB-4557-8957-D0F5CF0358E5}"/>
                    </a:ext>
                  </a:extLst>
                </p:cNvPr>
                <p:cNvSpPr>
                  <a:spLocks noChangeAspect="1" noChangeArrowheads="1"/>
                </p:cNvSpPr>
                <p:nvPr userDrawn="1"/>
              </p:nvSpPr>
              <p:spPr bwMode="hidden">
                <a:xfrm rot="2828979">
                  <a:off x="2982" y="1467"/>
                  <a:ext cx="282" cy="161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62586" name="Freeform 122">
                  <a:extLst>
                    <a:ext uri="{FF2B5EF4-FFF2-40B4-BE49-F238E27FC236}">
                      <a16:creationId xmlns:a16="http://schemas.microsoft.com/office/drawing/2014/main" id="{1D791197-FBE0-4CE4-A6F7-0B540CE709DF}"/>
                    </a:ext>
                  </a:extLst>
                </p:cNvPr>
                <p:cNvSpPr>
                  <a:spLocks noChangeAspect="1"/>
                </p:cNvSpPr>
                <p:nvPr userDrawn="1"/>
              </p:nvSpPr>
              <p:spPr bwMode="hidden">
                <a:xfrm>
                  <a:off x="3070" y="1374"/>
                  <a:ext cx="227" cy="222"/>
                </a:xfrm>
                <a:custGeom>
                  <a:avLst/>
                  <a:gdLst>
                    <a:gd name="T0" fmla="*/ 227 w 227"/>
                    <a:gd name="T1" fmla="*/ 134 h 222"/>
                    <a:gd name="T2" fmla="*/ 203 w 227"/>
                    <a:gd name="T3" fmla="*/ 144 h 222"/>
                    <a:gd name="T4" fmla="*/ 179 w 227"/>
                    <a:gd name="T5" fmla="*/ 138 h 222"/>
                    <a:gd name="T6" fmla="*/ 149 w 227"/>
                    <a:gd name="T7" fmla="*/ 126 h 222"/>
                    <a:gd name="T8" fmla="*/ 126 w 227"/>
                    <a:gd name="T9" fmla="*/ 102 h 222"/>
                    <a:gd name="T10" fmla="*/ 102 w 227"/>
                    <a:gd name="T11" fmla="*/ 72 h 222"/>
                    <a:gd name="T12" fmla="*/ 84 w 227"/>
                    <a:gd name="T13" fmla="*/ 48 h 222"/>
                    <a:gd name="T14" fmla="*/ 78 w 227"/>
                    <a:gd name="T15" fmla="*/ 24 h 222"/>
                    <a:gd name="T16" fmla="*/ 84 w 227"/>
                    <a:gd name="T17" fmla="*/ 0 h 222"/>
                    <a:gd name="T18" fmla="*/ 84 w 227"/>
                    <a:gd name="T19" fmla="*/ 0 h 222"/>
                    <a:gd name="T20" fmla="*/ 78 w 227"/>
                    <a:gd name="T21" fmla="*/ 0 h 222"/>
                    <a:gd name="T22" fmla="*/ 18 w 227"/>
                    <a:gd name="T23" fmla="*/ 60 h 222"/>
                    <a:gd name="T24" fmla="*/ 0 w 227"/>
                    <a:gd name="T25" fmla="*/ 90 h 222"/>
                    <a:gd name="T26" fmla="*/ 0 w 227"/>
                    <a:gd name="T27" fmla="*/ 120 h 222"/>
                    <a:gd name="T28" fmla="*/ 12 w 227"/>
                    <a:gd name="T29" fmla="*/ 156 h 222"/>
                    <a:gd name="T30" fmla="*/ 36 w 227"/>
                    <a:gd name="T31" fmla="*/ 192 h 222"/>
                    <a:gd name="T32" fmla="*/ 66 w 227"/>
                    <a:gd name="T33" fmla="*/ 216 h 222"/>
                    <a:gd name="T34" fmla="*/ 96 w 227"/>
                    <a:gd name="T35" fmla="*/ 222 h 222"/>
                    <a:gd name="T36" fmla="*/ 126 w 227"/>
                    <a:gd name="T37" fmla="*/ 222 h 222"/>
                    <a:gd name="T38" fmla="*/ 155 w 227"/>
                    <a:gd name="T39" fmla="*/ 210 h 222"/>
                    <a:gd name="T40" fmla="*/ 227 w 227"/>
                    <a:gd name="T41" fmla="*/ 138 h 222"/>
                    <a:gd name="T42" fmla="*/ 227 w 227"/>
                    <a:gd name="T43" fmla="*/ 134 h 2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27" h="222">
                      <a:moveTo>
                        <a:pt x="227" y="134"/>
                      </a:moveTo>
                      <a:lnTo>
                        <a:pt x="203" y="144"/>
                      </a:lnTo>
                      <a:lnTo>
                        <a:pt x="179" y="138"/>
                      </a:lnTo>
                      <a:lnTo>
                        <a:pt x="149" y="126"/>
                      </a:lnTo>
                      <a:lnTo>
                        <a:pt x="126" y="102"/>
                      </a:lnTo>
                      <a:lnTo>
                        <a:pt x="102" y="72"/>
                      </a:lnTo>
                      <a:lnTo>
                        <a:pt x="84" y="48"/>
                      </a:lnTo>
                      <a:lnTo>
                        <a:pt x="78" y="24"/>
                      </a:lnTo>
                      <a:lnTo>
                        <a:pt x="84" y="0"/>
                      </a:lnTo>
                      <a:lnTo>
                        <a:pt x="84" y="0"/>
                      </a:lnTo>
                      <a:lnTo>
                        <a:pt x="78" y="0"/>
                      </a:lnTo>
                      <a:lnTo>
                        <a:pt x="18" y="60"/>
                      </a:lnTo>
                      <a:lnTo>
                        <a:pt x="0" y="90"/>
                      </a:lnTo>
                      <a:lnTo>
                        <a:pt x="0" y="120"/>
                      </a:lnTo>
                      <a:lnTo>
                        <a:pt x="12" y="156"/>
                      </a:lnTo>
                      <a:lnTo>
                        <a:pt x="36" y="192"/>
                      </a:lnTo>
                      <a:lnTo>
                        <a:pt x="66" y="216"/>
                      </a:lnTo>
                      <a:lnTo>
                        <a:pt x="96" y="222"/>
                      </a:lnTo>
                      <a:lnTo>
                        <a:pt x="126" y="222"/>
                      </a:lnTo>
                      <a:lnTo>
                        <a:pt x="155" y="210"/>
                      </a:lnTo>
                      <a:lnTo>
                        <a:pt x="227" y="138"/>
                      </a:lnTo>
                      <a:lnTo>
                        <a:pt x="227" y="134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62587" name="Freeform 123">
                  <a:extLst>
                    <a:ext uri="{FF2B5EF4-FFF2-40B4-BE49-F238E27FC236}">
                      <a16:creationId xmlns:a16="http://schemas.microsoft.com/office/drawing/2014/main" id="{25742FD6-CD33-4CAC-BAD9-C01DC0FB14F6}"/>
                    </a:ext>
                  </a:extLst>
                </p:cNvPr>
                <p:cNvSpPr>
                  <a:spLocks noChangeAspect="1"/>
                </p:cNvSpPr>
                <p:nvPr userDrawn="1"/>
              </p:nvSpPr>
              <p:spPr bwMode="hidden">
                <a:xfrm>
                  <a:off x="3144" y="1365"/>
                  <a:ext cx="163" cy="155"/>
                </a:xfrm>
                <a:custGeom>
                  <a:avLst/>
                  <a:gdLst>
                    <a:gd name="T0" fmla="*/ 221 w 233"/>
                    <a:gd name="T1" fmla="*/ 216 h 234"/>
                    <a:gd name="T2" fmla="*/ 192 w 233"/>
                    <a:gd name="T3" fmla="*/ 234 h 234"/>
                    <a:gd name="T4" fmla="*/ 150 w 233"/>
                    <a:gd name="T5" fmla="*/ 234 h 234"/>
                    <a:gd name="T6" fmla="*/ 102 w 233"/>
                    <a:gd name="T7" fmla="*/ 210 h 234"/>
                    <a:gd name="T8" fmla="*/ 54 w 233"/>
                    <a:gd name="T9" fmla="*/ 174 h 234"/>
                    <a:gd name="T10" fmla="*/ 24 w 233"/>
                    <a:gd name="T11" fmla="*/ 132 h 234"/>
                    <a:gd name="T12" fmla="*/ 6 w 233"/>
                    <a:gd name="T13" fmla="*/ 84 h 234"/>
                    <a:gd name="T14" fmla="*/ 0 w 233"/>
                    <a:gd name="T15" fmla="*/ 42 h 234"/>
                    <a:gd name="T16" fmla="*/ 12 w 233"/>
                    <a:gd name="T17" fmla="*/ 12 h 234"/>
                    <a:gd name="T18" fmla="*/ 48 w 233"/>
                    <a:gd name="T19" fmla="*/ 0 h 234"/>
                    <a:gd name="T20" fmla="*/ 84 w 233"/>
                    <a:gd name="T21" fmla="*/ 0 h 234"/>
                    <a:gd name="T22" fmla="*/ 132 w 233"/>
                    <a:gd name="T23" fmla="*/ 18 h 234"/>
                    <a:gd name="T24" fmla="*/ 174 w 233"/>
                    <a:gd name="T25" fmla="*/ 54 h 234"/>
                    <a:gd name="T26" fmla="*/ 210 w 233"/>
                    <a:gd name="T27" fmla="*/ 102 h 234"/>
                    <a:gd name="T28" fmla="*/ 233 w 233"/>
                    <a:gd name="T29" fmla="*/ 144 h 234"/>
                    <a:gd name="T30" fmla="*/ 233 w 233"/>
                    <a:gd name="T31" fmla="*/ 186 h 234"/>
                    <a:gd name="T32" fmla="*/ 221 w 233"/>
                    <a:gd name="T33" fmla="*/ 216 h 234"/>
                    <a:gd name="T34" fmla="*/ 221 w 233"/>
                    <a:gd name="T35" fmla="*/ 216 h 2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233" h="234">
                      <a:moveTo>
                        <a:pt x="221" y="216"/>
                      </a:moveTo>
                      <a:lnTo>
                        <a:pt x="192" y="234"/>
                      </a:lnTo>
                      <a:lnTo>
                        <a:pt x="150" y="234"/>
                      </a:lnTo>
                      <a:lnTo>
                        <a:pt x="102" y="210"/>
                      </a:lnTo>
                      <a:lnTo>
                        <a:pt x="54" y="174"/>
                      </a:lnTo>
                      <a:lnTo>
                        <a:pt x="24" y="132"/>
                      </a:lnTo>
                      <a:lnTo>
                        <a:pt x="6" y="84"/>
                      </a:lnTo>
                      <a:lnTo>
                        <a:pt x="0" y="42"/>
                      </a:lnTo>
                      <a:lnTo>
                        <a:pt x="12" y="12"/>
                      </a:lnTo>
                      <a:lnTo>
                        <a:pt x="48" y="0"/>
                      </a:lnTo>
                      <a:lnTo>
                        <a:pt x="84" y="0"/>
                      </a:lnTo>
                      <a:lnTo>
                        <a:pt x="132" y="18"/>
                      </a:lnTo>
                      <a:lnTo>
                        <a:pt x="174" y="54"/>
                      </a:lnTo>
                      <a:lnTo>
                        <a:pt x="210" y="102"/>
                      </a:lnTo>
                      <a:lnTo>
                        <a:pt x="233" y="144"/>
                      </a:lnTo>
                      <a:lnTo>
                        <a:pt x="233" y="186"/>
                      </a:lnTo>
                      <a:lnTo>
                        <a:pt x="221" y="216"/>
                      </a:lnTo>
                      <a:lnTo>
                        <a:pt x="221" y="216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62588" name="Freeform 124">
                  <a:extLst>
                    <a:ext uri="{FF2B5EF4-FFF2-40B4-BE49-F238E27FC236}">
                      <a16:creationId xmlns:a16="http://schemas.microsoft.com/office/drawing/2014/main" id="{45E0AFD3-C9CB-4C7B-B070-CB22B3F4687C}"/>
                    </a:ext>
                  </a:extLst>
                </p:cNvPr>
                <p:cNvSpPr>
                  <a:spLocks noChangeAspect="1"/>
                </p:cNvSpPr>
                <p:nvPr userDrawn="1"/>
              </p:nvSpPr>
              <p:spPr bwMode="hidden">
                <a:xfrm>
                  <a:off x="3202" y="1272"/>
                  <a:ext cx="203" cy="198"/>
                </a:xfrm>
                <a:custGeom>
                  <a:avLst/>
                  <a:gdLst>
                    <a:gd name="T0" fmla="*/ 179 w 203"/>
                    <a:gd name="T1" fmla="*/ 18 h 198"/>
                    <a:gd name="T2" fmla="*/ 197 w 203"/>
                    <a:gd name="T3" fmla="*/ 48 h 198"/>
                    <a:gd name="T4" fmla="*/ 203 w 203"/>
                    <a:gd name="T5" fmla="*/ 60 h 198"/>
                    <a:gd name="T6" fmla="*/ 197 w 203"/>
                    <a:gd name="T7" fmla="*/ 66 h 198"/>
                    <a:gd name="T8" fmla="*/ 65 w 203"/>
                    <a:gd name="T9" fmla="*/ 192 h 198"/>
                    <a:gd name="T10" fmla="*/ 59 w 203"/>
                    <a:gd name="T11" fmla="*/ 198 h 198"/>
                    <a:gd name="T12" fmla="*/ 47 w 203"/>
                    <a:gd name="T13" fmla="*/ 192 h 198"/>
                    <a:gd name="T14" fmla="*/ 17 w 203"/>
                    <a:gd name="T15" fmla="*/ 174 h 198"/>
                    <a:gd name="T16" fmla="*/ 0 w 203"/>
                    <a:gd name="T17" fmla="*/ 150 h 198"/>
                    <a:gd name="T18" fmla="*/ 0 w 203"/>
                    <a:gd name="T19" fmla="*/ 126 h 198"/>
                    <a:gd name="T20" fmla="*/ 131 w 203"/>
                    <a:gd name="T21" fmla="*/ 0 h 198"/>
                    <a:gd name="T22" fmla="*/ 155 w 203"/>
                    <a:gd name="T23" fmla="*/ 0 h 198"/>
                    <a:gd name="T24" fmla="*/ 179 w 203"/>
                    <a:gd name="T25" fmla="*/ 18 h 198"/>
                    <a:gd name="T26" fmla="*/ 179 w 203"/>
                    <a:gd name="T27" fmla="*/ 18 h 1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03" h="198">
                      <a:moveTo>
                        <a:pt x="179" y="18"/>
                      </a:moveTo>
                      <a:lnTo>
                        <a:pt x="197" y="48"/>
                      </a:lnTo>
                      <a:lnTo>
                        <a:pt x="203" y="60"/>
                      </a:lnTo>
                      <a:lnTo>
                        <a:pt x="197" y="66"/>
                      </a:lnTo>
                      <a:lnTo>
                        <a:pt x="65" y="192"/>
                      </a:lnTo>
                      <a:lnTo>
                        <a:pt x="59" y="198"/>
                      </a:lnTo>
                      <a:lnTo>
                        <a:pt x="47" y="192"/>
                      </a:lnTo>
                      <a:lnTo>
                        <a:pt x="17" y="174"/>
                      </a:lnTo>
                      <a:lnTo>
                        <a:pt x="0" y="150"/>
                      </a:lnTo>
                      <a:lnTo>
                        <a:pt x="0" y="126"/>
                      </a:lnTo>
                      <a:lnTo>
                        <a:pt x="131" y="0"/>
                      </a:lnTo>
                      <a:lnTo>
                        <a:pt x="155" y="0"/>
                      </a:lnTo>
                      <a:lnTo>
                        <a:pt x="179" y="18"/>
                      </a:lnTo>
                      <a:lnTo>
                        <a:pt x="179" y="1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62589" name="Freeform 125">
                  <a:extLst>
                    <a:ext uri="{FF2B5EF4-FFF2-40B4-BE49-F238E27FC236}">
                      <a16:creationId xmlns:a16="http://schemas.microsoft.com/office/drawing/2014/main" id="{5C5F6A85-3FB5-4E97-BD82-F258D8B8E16A}"/>
                    </a:ext>
                  </a:extLst>
                </p:cNvPr>
                <p:cNvSpPr>
                  <a:spLocks noChangeAspect="1"/>
                </p:cNvSpPr>
                <p:nvPr userDrawn="1"/>
              </p:nvSpPr>
              <p:spPr bwMode="hidden">
                <a:xfrm>
                  <a:off x="3330" y="1265"/>
                  <a:ext cx="79" cy="74"/>
                </a:xfrm>
                <a:custGeom>
                  <a:avLst/>
                  <a:gdLst>
                    <a:gd name="T0" fmla="*/ 221 w 233"/>
                    <a:gd name="T1" fmla="*/ 216 h 234"/>
                    <a:gd name="T2" fmla="*/ 192 w 233"/>
                    <a:gd name="T3" fmla="*/ 234 h 234"/>
                    <a:gd name="T4" fmla="*/ 150 w 233"/>
                    <a:gd name="T5" fmla="*/ 234 h 234"/>
                    <a:gd name="T6" fmla="*/ 102 w 233"/>
                    <a:gd name="T7" fmla="*/ 210 h 234"/>
                    <a:gd name="T8" fmla="*/ 54 w 233"/>
                    <a:gd name="T9" fmla="*/ 174 h 234"/>
                    <a:gd name="T10" fmla="*/ 24 w 233"/>
                    <a:gd name="T11" fmla="*/ 132 h 234"/>
                    <a:gd name="T12" fmla="*/ 6 w 233"/>
                    <a:gd name="T13" fmla="*/ 84 h 234"/>
                    <a:gd name="T14" fmla="*/ 0 w 233"/>
                    <a:gd name="T15" fmla="*/ 42 h 234"/>
                    <a:gd name="T16" fmla="*/ 12 w 233"/>
                    <a:gd name="T17" fmla="*/ 12 h 234"/>
                    <a:gd name="T18" fmla="*/ 48 w 233"/>
                    <a:gd name="T19" fmla="*/ 0 h 234"/>
                    <a:gd name="T20" fmla="*/ 84 w 233"/>
                    <a:gd name="T21" fmla="*/ 0 h 234"/>
                    <a:gd name="T22" fmla="*/ 132 w 233"/>
                    <a:gd name="T23" fmla="*/ 18 h 234"/>
                    <a:gd name="T24" fmla="*/ 174 w 233"/>
                    <a:gd name="T25" fmla="*/ 54 h 234"/>
                    <a:gd name="T26" fmla="*/ 210 w 233"/>
                    <a:gd name="T27" fmla="*/ 102 h 234"/>
                    <a:gd name="T28" fmla="*/ 233 w 233"/>
                    <a:gd name="T29" fmla="*/ 144 h 234"/>
                    <a:gd name="T30" fmla="*/ 233 w 233"/>
                    <a:gd name="T31" fmla="*/ 186 h 234"/>
                    <a:gd name="T32" fmla="*/ 221 w 233"/>
                    <a:gd name="T33" fmla="*/ 216 h 234"/>
                    <a:gd name="T34" fmla="*/ 221 w 233"/>
                    <a:gd name="T35" fmla="*/ 216 h 2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233" h="234">
                      <a:moveTo>
                        <a:pt x="221" y="216"/>
                      </a:moveTo>
                      <a:lnTo>
                        <a:pt x="192" y="234"/>
                      </a:lnTo>
                      <a:lnTo>
                        <a:pt x="150" y="234"/>
                      </a:lnTo>
                      <a:lnTo>
                        <a:pt x="102" y="210"/>
                      </a:lnTo>
                      <a:lnTo>
                        <a:pt x="54" y="174"/>
                      </a:lnTo>
                      <a:lnTo>
                        <a:pt x="24" y="132"/>
                      </a:lnTo>
                      <a:lnTo>
                        <a:pt x="6" y="84"/>
                      </a:lnTo>
                      <a:lnTo>
                        <a:pt x="0" y="42"/>
                      </a:lnTo>
                      <a:lnTo>
                        <a:pt x="12" y="12"/>
                      </a:lnTo>
                      <a:lnTo>
                        <a:pt x="48" y="0"/>
                      </a:lnTo>
                      <a:lnTo>
                        <a:pt x="84" y="0"/>
                      </a:lnTo>
                      <a:lnTo>
                        <a:pt x="132" y="18"/>
                      </a:lnTo>
                      <a:lnTo>
                        <a:pt x="174" y="54"/>
                      </a:lnTo>
                      <a:lnTo>
                        <a:pt x="210" y="102"/>
                      </a:lnTo>
                      <a:lnTo>
                        <a:pt x="233" y="144"/>
                      </a:lnTo>
                      <a:lnTo>
                        <a:pt x="233" y="186"/>
                      </a:lnTo>
                      <a:lnTo>
                        <a:pt x="221" y="216"/>
                      </a:lnTo>
                      <a:lnTo>
                        <a:pt x="221" y="216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</p:grpSp>
        </p:grpSp>
      </p:grpSp>
      <p:sp>
        <p:nvSpPr>
          <p:cNvPr id="62590" name="Rectangle 126">
            <a:extLst>
              <a:ext uri="{FF2B5EF4-FFF2-40B4-BE49-F238E27FC236}">
                <a16:creationId xmlns:a16="http://schemas.microsoft.com/office/drawing/2014/main" id="{A5B943CD-9AC3-41AC-A22F-3DD3C2A6F502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 i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endParaRPr lang="fr-FR" altLang="it-IT"/>
          </a:p>
        </p:txBody>
      </p:sp>
      <p:sp>
        <p:nvSpPr>
          <p:cNvPr id="62591" name="Rectangle 127">
            <a:extLst>
              <a:ext uri="{FF2B5EF4-FFF2-40B4-BE49-F238E27FC236}">
                <a16:creationId xmlns:a16="http://schemas.microsoft.com/office/drawing/2014/main" id="{93C9604E-3B67-4EBD-8F21-3ACAF6E0755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 b="0" i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endParaRPr lang="fr-FR" altLang="it-IT"/>
          </a:p>
        </p:txBody>
      </p:sp>
      <p:sp>
        <p:nvSpPr>
          <p:cNvPr id="62592" name="Rectangle 128">
            <a:extLst>
              <a:ext uri="{FF2B5EF4-FFF2-40B4-BE49-F238E27FC236}">
                <a16:creationId xmlns:a16="http://schemas.microsoft.com/office/drawing/2014/main" id="{92AD01C1-7ED9-4E40-BFEF-56D48F1B286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 i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fld id="{FEE856FD-9086-4BF8-A88D-37E121C966FE}" type="slidenum">
              <a:rPr lang="fr-FR" altLang="it-IT"/>
              <a:pPr/>
              <a:t>‹N›</a:t>
            </a:fld>
            <a:endParaRPr lang="fr-FR" altLang="it-IT"/>
          </a:p>
        </p:txBody>
      </p:sp>
      <p:sp>
        <p:nvSpPr>
          <p:cNvPr id="62593" name="Rectangle 129">
            <a:extLst>
              <a:ext uri="{FF2B5EF4-FFF2-40B4-BE49-F238E27FC236}">
                <a16:creationId xmlns:a16="http://schemas.microsoft.com/office/drawing/2014/main" id="{7F93AE9C-912E-417C-A979-861EF910E1D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it-IT"/>
              <a:t>Fare clic per modificare gli stili del testo dello schema</a:t>
            </a:r>
          </a:p>
          <a:p>
            <a:pPr lvl="1"/>
            <a:r>
              <a:rPr lang="fr-FR" altLang="it-IT"/>
              <a:t>Secondo livello</a:t>
            </a:r>
          </a:p>
          <a:p>
            <a:pPr lvl="2"/>
            <a:r>
              <a:rPr lang="fr-FR" altLang="it-IT"/>
              <a:t>Terzo livello</a:t>
            </a:r>
          </a:p>
          <a:p>
            <a:pPr lvl="3"/>
            <a:r>
              <a:rPr lang="fr-FR" altLang="it-IT"/>
              <a:t>Quarto livello</a:t>
            </a:r>
          </a:p>
          <a:p>
            <a:pPr lvl="4"/>
            <a:r>
              <a:rPr lang="fr-FR" altLang="it-IT"/>
              <a:t>Quinto livello</a:t>
            </a:r>
          </a:p>
        </p:txBody>
      </p:sp>
      <p:sp>
        <p:nvSpPr>
          <p:cNvPr id="62594" name="Rectangle 130">
            <a:extLst>
              <a:ext uri="{FF2B5EF4-FFF2-40B4-BE49-F238E27FC236}">
                <a16:creationId xmlns:a16="http://schemas.microsoft.com/office/drawing/2014/main" id="{3E11876C-0F42-4CF8-85BD-86C3365D31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it-IT"/>
              <a:t>Fare clic per modificare lo stile del titolo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  <p:sldLayoutId id="2147483665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anose="05000000000000000000" pitchFamily="2" charset="2"/>
        <a:buChar char="u"/>
        <a:defRPr sz="32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8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anose="05000000000000000000" pitchFamily="2" charset="2"/>
        <a:buChar char="u"/>
        <a:defRPr sz="24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u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3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6.wmf"/><Relationship Id="rId4" Type="http://schemas.openxmlformats.org/officeDocument/2006/relationships/oleObject" Target="../embeddings/oleObject2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image" Target="../media/image24.png"/><Relationship Id="rId7" Type="http://schemas.openxmlformats.org/officeDocument/2006/relationships/image" Target="../media/image2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21.wmf"/><Relationship Id="rId4" Type="http://schemas.openxmlformats.org/officeDocument/2006/relationships/oleObject" Target="../embeddings/oleObject3.bin"/><Relationship Id="rId9" Type="http://schemas.openxmlformats.org/officeDocument/2006/relationships/image" Target="../media/image23.w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A974CA7F-44CE-4D09-A068-D2FCCF75072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it-IT" altLang="it-IT" sz="4000"/>
              <a:t>ACQUISIZIONE ED ELABORAZIONE DEI SEGNALI</a:t>
            </a:r>
            <a:endParaRPr lang="fr-FR" altLang="it-IT" sz="4000"/>
          </a:p>
        </p:txBody>
      </p:sp>
      <p:sp>
        <p:nvSpPr>
          <p:cNvPr id="7" name="Text Box 6">
            <a:extLst>
              <a:ext uri="{FF2B5EF4-FFF2-40B4-BE49-F238E27FC236}">
                <a16:creationId xmlns:a16="http://schemas.microsoft.com/office/drawing/2014/main" id="{78B881FC-957E-4C15-A2A0-86E76AB63B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87738" y="6488113"/>
            <a:ext cx="5616575" cy="33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defRPr/>
            </a:pPr>
            <a:r>
              <a:rPr lang="it-IT" altLang="it-IT" sz="1600" b="0" i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Mauro Mosca - Università di Palermo – A.A. 2018-19</a:t>
            </a:r>
            <a:endParaRPr lang="fr-FR" altLang="it-IT" sz="1600" b="0" i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>
            <a:extLst>
              <a:ext uri="{FF2B5EF4-FFF2-40B4-BE49-F238E27FC236}">
                <a16:creationId xmlns:a16="http://schemas.microsoft.com/office/drawing/2014/main" id="{333A0D44-7E9E-47B7-A121-1E131A1BF9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1pPr>
            <a:lvl2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9pPr>
          </a:lstStyle>
          <a:p>
            <a:r>
              <a:rPr lang="it-IT" altLang="it-IT" sz="4000" b="0" i="0" dirty="0">
                <a:solidFill>
                  <a:srgbClr val="FFFF00"/>
                </a:solidFill>
              </a:rPr>
              <a:t>Digitalizzare un segnale analogico (for </a:t>
            </a:r>
            <a:r>
              <a:rPr lang="it-IT" altLang="it-IT" sz="4000" b="0" i="0" dirty="0" err="1">
                <a:solidFill>
                  <a:srgbClr val="FFFF00"/>
                </a:solidFill>
              </a:rPr>
              <a:t>dummies</a:t>
            </a:r>
            <a:r>
              <a:rPr lang="it-IT" altLang="it-IT" sz="4000" b="0" i="0" dirty="0">
                <a:solidFill>
                  <a:srgbClr val="FFFF00"/>
                </a:solidFill>
              </a:rPr>
              <a:t>!)</a:t>
            </a:r>
            <a:endParaRPr lang="fr-FR" altLang="it-IT" sz="4000" b="0" i="0" dirty="0">
              <a:solidFill>
                <a:srgbClr val="FFFF00"/>
              </a:solidFill>
            </a:endParaRPr>
          </a:p>
        </p:txBody>
      </p:sp>
      <p:pic>
        <p:nvPicPr>
          <p:cNvPr id="147459" name="Picture 3">
            <a:extLst>
              <a:ext uri="{FF2B5EF4-FFF2-40B4-BE49-F238E27FC236}">
                <a16:creationId xmlns:a16="http://schemas.microsoft.com/office/drawing/2014/main" id="{EDC291B2-4FCA-433E-9432-A29FBC25047A}"/>
              </a:ext>
            </a:extLst>
          </p:cNvPr>
          <p:cNvPicPr>
            <a:picLocks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3238" y="2382838"/>
            <a:ext cx="4038600" cy="19700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47460" name="Picture 4">
            <a:extLst>
              <a:ext uri="{FF2B5EF4-FFF2-40B4-BE49-F238E27FC236}">
                <a16:creationId xmlns:a16="http://schemas.microsoft.com/office/drawing/2014/main" id="{8DDDC21C-EC81-4166-93E2-79F6752A8AFE}"/>
              </a:ext>
            </a:extLst>
          </p:cNvPr>
          <p:cNvPicPr>
            <a:picLocks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6888" y="2387600"/>
            <a:ext cx="4030662" cy="19462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47461" name="Picture 5">
            <a:extLst>
              <a:ext uri="{FF2B5EF4-FFF2-40B4-BE49-F238E27FC236}">
                <a16:creationId xmlns:a16="http://schemas.microsoft.com/office/drawing/2014/main" id="{C7DB2C49-00DC-4421-BB23-6F9CB1337D2B}"/>
              </a:ext>
            </a:extLst>
          </p:cNvPr>
          <p:cNvPicPr>
            <a:picLocks noChangeAspect="1" noChangeArrowheads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49800" y="2376488"/>
            <a:ext cx="4038600" cy="196691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pSp>
        <p:nvGrpSpPr>
          <p:cNvPr id="147462" name="Group 6">
            <a:extLst>
              <a:ext uri="{FF2B5EF4-FFF2-40B4-BE49-F238E27FC236}">
                <a16:creationId xmlns:a16="http://schemas.microsoft.com/office/drawing/2014/main" id="{12CD1F03-DB91-410F-9719-3ED385AE481A}"/>
              </a:ext>
            </a:extLst>
          </p:cNvPr>
          <p:cNvGrpSpPr>
            <a:grpSpLocks/>
          </p:cNvGrpSpPr>
          <p:nvPr/>
        </p:nvGrpSpPr>
        <p:grpSpPr bwMode="auto">
          <a:xfrm>
            <a:off x="5319713" y="2679700"/>
            <a:ext cx="3429000" cy="1541463"/>
            <a:chOff x="1679" y="3317"/>
            <a:chExt cx="1861" cy="824"/>
          </a:xfrm>
        </p:grpSpPr>
        <p:sp>
          <p:nvSpPr>
            <p:cNvPr id="147463" name="Line 7">
              <a:extLst>
                <a:ext uri="{FF2B5EF4-FFF2-40B4-BE49-F238E27FC236}">
                  <a16:creationId xmlns:a16="http://schemas.microsoft.com/office/drawing/2014/main" id="{EEBF8B47-8998-4FD8-901E-481010FA43F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96" y="3317"/>
              <a:ext cx="1" cy="6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47464" name="Line 8">
              <a:extLst>
                <a:ext uri="{FF2B5EF4-FFF2-40B4-BE49-F238E27FC236}">
                  <a16:creationId xmlns:a16="http://schemas.microsoft.com/office/drawing/2014/main" id="{A1B632AB-131C-4AEC-97E8-C4EFE32FA196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 flipV="1">
              <a:off x="2646" y="3081"/>
              <a:ext cx="0" cy="169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47465" name="Text Box 9">
              <a:extLst>
                <a:ext uri="{FF2B5EF4-FFF2-40B4-BE49-F238E27FC236}">
                  <a16:creationId xmlns:a16="http://schemas.microsoft.com/office/drawing/2014/main" id="{BEB38557-5D29-4702-97B3-E41EF4B7B96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82" y="3979"/>
              <a:ext cx="158" cy="1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fr-FR" altLang="it-IT" sz="1200" b="0">
                  <a:solidFill>
                    <a:schemeClr val="tx1"/>
                  </a:solidFill>
                  <a:latin typeface="Verdana" panose="020B0604030504040204" pitchFamily="34" charset="0"/>
                </a:rPr>
                <a:t>t </a:t>
              </a:r>
              <a:endParaRPr lang="fr-FR" altLang="it-IT" sz="1800" b="0" i="0">
                <a:solidFill>
                  <a:schemeClr val="tx1"/>
                </a:solidFill>
                <a:latin typeface="Verdana" panose="020B0604030504040204" pitchFamily="34" charset="0"/>
              </a:endParaRPr>
            </a:p>
          </p:txBody>
        </p:sp>
        <p:sp>
          <p:nvSpPr>
            <p:cNvPr id="147466" name="Text Box 10">
              <a:extLst>
                <a:ext uri="{FF2B5EF4-FFF2-40B4-BE49-F238E27FC236}">
                  <a16:creationId xmlns:a16="http://schemas.microsoft.com/office/drawing/2014/main" id="{57952A43-7D22-40DA-8017-263EC413A6C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79" y="3929"/>
              <a:ext cx="318" cy="1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fr-FR" altLang="it-IT" sz="1200" b="0" i="0">
                  <a:solidFill>
                    <a:schemeClr val="tx1"/>
                  </a:solidFill>
                  <a:latin typeface="Verdana" panose="020B0604030504040204" pitchFamily="34" charset="0"/>
                </a:rPr>
                <a:t>“0”</a:t>
              </a:r>
              <a:endParaRPr lang="fr-FR" altLang="it-IT" sz="1800" b="0" i="0">
                <a:solidFill>
                  <a:schemeClr val="tx1"/>
                </a:solidFill>
                <a:latin typeface="Verdana" panose="020B0604030504040204" pitchFamily="34" charset="0"/>
              </a:endParaRPr>
            </a:p>
          </p:txBody>
        </p:sp>
        <p:sp>
          <p:nvSpPr>
            <p:cNvPr id="147467" name="Text Box 11">
              <a:extLst>
                <a:ext uri="{FF2B5EF4-FFF2-40B4-BE49-F238E27FC236}">
                  <a16:creationId xmlns:a16="http://schemas.microsoft.com/office/drawing/2014/main" id="{E411EEAF-C870-4FEE-AFBF-621B473BA8F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79" y="3597"/>
              <a:ext cx="318" cy="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fr-FR" altLang="it-IT" sz="1200" b="0" i="0">
                  <a:solidFill>
                    <a:schemeClr val="tx1"/>
                  </a:solidFill>
                  <a:latin typeface="Verdana" panose="020B0604030504040204" pitchFamily="34" charset="0"/>
                </a:rPr>
                <a:t>“1”</a:t>
              </a:r>
              <a:endParaRPr lang="fr-FR" altLang="it-IT" sz="1800" b="0" i="0">
                <a:solidFill>
                  <a:schemeClr val="tx1"/>
                </a:solidFill>
                <a:latin typeface="Verdana" panose="020B0604030504040204" pitchFamily="34" charset="0"/>
              </a:endParaRPr>
            </a:p>
          </p:txBody>
        </p:sp>
        <p:sp>
          <p:nvSpPr>
            <p:cNvPr id="147468" name="Line 12">
              <a:extLst>
                <a:ext uri="{FF2B5EF4-FFF2-40B4-BE49-F238E27FC236}">
                  <a16:creationId xmlns:a16="http://schemas.microsoft.com/office/drawing/2014/main" id="{E3D88A64-6E4C-46D9-876E-F8658D67A0F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97" y="3928"/>
              <a:ext cx="189" cy="1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47469" name="Line 13">
              <a:extLst>
                <a:ext uri="{FF2B5EF4-FFF2-40B4-BE49-F238E27FC236}">
                  <a16:creationId xmlns:a16="http://schemas.microsoft.com/office/drawing/2014/main" id="{5D124FCD-2438-4073-9C9B-35DE602386E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80" y="3928"/>
              <a:ext cx="188" cy="1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47470" name="Line 14">
              <a:extLst>
                <a:ext uri="{FF2B5EF4-FFF2-40B4-BE49-F238E27FC236}">
                  <a16:creationId xmlns:a16="http://schemas.microsoft.com/office/drawing/2014/main" id="{E78048A4-75AD-4A7B-8CF4-E33CB919EBC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2" y="3928"/>
              <a:ext cx="188" cy="1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47471" name="Line 15">
              <a:extLst>
                <a:ext uri="{FF2B5EF4-FFF2-40B4-BE49-F238E27FC236}">
                  <a16:creationId xmlns:a16="http://schemas.microsoft.com/office/drawing/2014/main" id="{CED7ADA1-1D16-43B8-9F20-150287EC5A0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44" y="3683"/>
              <a:ext cx="189" cy="1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47472" name="Line 16">
              <a:extLst>
                <a:ext uri="{FF2B5EF4-FFF2-40B4-BE49-F238E27FC236}">
                  <a16:creationId xmlns:a16="http://schemas.microsoft.com/office/drawing/2014/main" id="{176145E1-00B5-4AF0-8A51-D2EE11F0E0F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27" y="3683"/>
              <a:ext cx="188" cy="1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47473" name="Line 17">
              <a:extLst>
                <a:ext uri="{FF2B5EF4-FFF2-40B4-BE49-F238E27FC236}">
                  <a16:creationId xmlns:a16="http://schemas.microsoft.com/office/drawing/2014/main" id="{1F4602F0-38BD-4C5B-9C8E-50B0A75F1C9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09" y="3928"/>
              <a:ext cx="189" cy="1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47474" name="Line 18">
              <a:extLst>
                <a:ext uri="{FF2B5EF4-FFF2-40B4-BE49-F238E27FC236}">
                  <a16:creationId xmlns:a16="http://schemas.microsoft.com/office/drawing/2014/main" id="{6F8B0E3D-8F0B-43BF-9681-4A8EE025CAE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92" y="3683"/>
              <a:ext cx="188" cy="1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47475" name="Line 19">
              <a:extLst>
                <a:ext uri="{FF2B5EF4-FFF2-40B4-BE49-F238E27FC236}">
                  <a16:creationId xmlns:a16="http://schemas.microsoft.com/office/drawing/2014/main" id="{C9EE5512-E64C-41BD-B6E5-CDA385987C3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74" y="3683"/>
              <a:ext cx="188" cy="1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47476" name="Line 20">
              <a:extLst>
                <a:ext uri="{FF2B5EF4-FFF2-40B4-BE49-F238E27FC236}">
                  <a16:creationId xmlns:a16="http://schemas.microsoft.com/office/drawing/2014/main" id="{48800DBF-ADB5-4570-8083-ABEB9706AE8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46" y="3682"/>
              <a:ext cx="0" cy="247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47477" name="Line 21">
              <a:extLst>
                <a:ext uri="{FF2B5EF4-FFF2-40B4-BE49-F238E27FC236}">
                  <a16:creationId xmlns:a16="http://schemas.microsoft.com/office/drawing/2014/main" id="{6AE159D0-BA21-4F85-A9BB-6F64F19B744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15" y="3681"/>
              <a:ext cx="1" cy="247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47478" name="Line 22">
              <a:extLst>
                <a:ext uri="{FF2B5EF4-FFF2-40B4-BE49-F238E27FC236}">
                  <a16:creationId xmlns:a16="http://schemas.microsoft.com/office/drawing/2014/main" id="{94AFA5DC-CD35-4B51-BB95-979D8DE4081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98" y="3681"/>
              <a:ext cx="0" cy="247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47479" name="Line 23">
              <a:extLst>
                <a:ext uri="{FF2B5EF4-FFF2-40B4-BE49-F238E27FC236}">
                  <a16:creationId xmlns:a16="http://schemas.microsoft.com/office/drawing/2014/main" id="{642D63E3-10DC-420D-BB2D-3569B3FC948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62" y="3687"/>
              <a:ext cx="0" cy="246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47480" name="Line 24">
              <a:extLst>
                <a:ext uri="{FF2B5EF4-FFF2-40B4-BE49-F238E27FC236}">
                  <a16:creationId xmlns:a16="http://schemas.microsoft.com/office/drawing/2014/main" id="{7779CBB0-E255-4D2E-9507-C9541FAE7D5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62" y="3928"/>
              <a:ext cx="44" cy="1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47481" name="Line 25">
              <a:extLst>
                <a:ext uri="{FF2B5EF4-FFF2-40B4-BE49-F238E27FC236}">
                  <a16:creationId xmlns:a16="http://schemas.microsoft.com/office/drawing/2014/main" id="{37320436-EECD-46DE-B3A1-8C719653118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8" y="3780"/>
              <a:ext cx="0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47482" name="Line 26">
              <a:extLst>
                <a:ext uri="{FF2B5EF4-FFF2-40B4-BE49-F238E27FC236}">
                  <a16:creationId xmlns:a16="http://schemas.microsoft.com/office/drawing/2014/main" id="{FB23E833-5377-491A-A0BA-D325CE70FC6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33" y="3780"/>
              <a:ext cx="0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47483" name="Line 27">
              <a:extLst>
                <a:ext uri="{FF2B5EF4-FFF2-40B4-BE49-F238E27FC236}">
                  <a16:creationId xmlns:a16="http://schemas.microsoft.com/office/drawing/2014/main" id="{C9C080BD-5228-4D4F-A902-8F53F3E3BD9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98" y="3780"/>
              <a:ext cx="0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47484" name="Line 28">
              <a:extLst>
                <a:ext uri="{FF2B5EF4-FFF2-40B4-BE49-F238E27FC236}">
                  <a16:creationId xmlns:a16="http://schemas.microsoft.com/office/drawing/2014/main" id="{554C20C2-2659-41F3-A9F9-26742F86B00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62" y="3780"/>
              <a:ext cx="1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47485" name="Text Box 29">
              <a:extLst>
                <a:ext uri="{FF2B5EF4-FFF2-40B4-BE49-F238E27FC236}">
                  <a16:creationId xmlns:a16="http://schemas.microsoft.com/office/drawing/2014/main" id="{AC9228BA-4AF2-49D2-BC40-A8A14309B21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15" y="3778"/>
              <a:ext cx="189" cy="1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fr-FR" altLang="it-IT" sz="1200" b="0" i="0">
                  <a:solidFill>
                    <a:schemeClr val="tx1"/>
                  </a:solidFill>
                  <a:latin typeface="Verdana" panose="020B0604030504040204" pitchFamily="34" charset="0"/>
                </a:rPr>
                <a:t>0</a:t>
              </a:r>
              <a:endParaRPr lang="fr-FR" altLang="it-IT" sz="1800" b="0" i="0">
                <a:solidFill>
                  <a:schemeClr val="tx1"/>
                </a:solidFill>
                <a:latin typeface="Verdana" panose="020B0604030504040204" pitchFamily="34" charset="0"/>
              </a:endParaRPr>
            </a:p>
          </p:txBody>
        </p:sp>
        <p:sp>
          <p:nvSpPr>
            <p:cNvPr id="147486" name="Text Box 30">
              <a:extLst>
                <a:ext uri="{FF2B5EF4-FFF2-40B4-BE49-F238E27FC236}">
                  <a16:creationId xmlns:a16="http://schemas.microsoft.com/office/drawing/2014/main" id="{0561D50A-C5EA-464D-A2EF-969F878EF68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93" y="3778"/>
              <a:ext cx="188" cy="1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fr-FR" altLang="it-IT" sz="1200" b="0" i="0">
                  <a:solidFill>
                    <a:schemeClr val="tx1"/>
                  </a:solidFill>
                  <a:latin typeface="Verdana" panose="020B0604030504040204" pitchFamily="34" charset="0"/>
                </a:rPr>
                <a:t>0</a:t>
              </a:r>
              <a:endParaRPr lang="fr-FR" altLang="it-IT" sz="1800" b="0" i="0">
                <a:solidFill>
                  <a:schemeClr val="tx1"/>
                </a:solidFill>
                <a:latin typeface="Verdana" panose="020B0604030504040204" pitchFamily="34" charset="0"/>
              </a:endParaRPr>
            </a:p>
          </p:txBody>
        </p:sp>
        <p:sp>
          <p:nvSpPr>
            <p:cNvPr id="147487" name="Text Box 31">
              <a:extLst>
                <a:ext uri="{FF2B5EF4-FFF2-40B4-BE49-F238E27FC236}">
                  <a16:creationId xmlns:a16="http://schemas.microsoft.com/office/drawing/2014/main" id="{5473DFDE-ED51-4E5E-AFC3-51B7B144F3C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75" y="3778"/>
              <a:ext cx="189" cy="1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fr-FR" altLang="it-IT" sz="1200" b="0" i="0">
                  <a:solidFill>
                    <a:schemeClr val="tx1"/>
                  </a:solidFill>
                  <a:latin typeface="Verdana" panose="020B0604030504040204" pitchFamily="34" charset="0"/>
                </a:rPr>
                <a:t>0</a:t>
              </a:r>
              <a:endParaRPr lang="fr-FR" altLang="it-IT" sz="1800" b="0" i="0">
                <a:solidFill>
                  <a:schemeClr val="tx1"/>
                </a:solidFill>
                <a:latin typeface="Verdana" panose="020B0604030504040204" pitchFamily="34" charset="0"/>
              </a:endParaRPr>
            </a:p>
          </p:txBody>
        </p:sp>
        <p:sp>
          <p:nvSpPr>
            <p:cNvPr id="147488" name="Text Box 32">
              <a:extLst>
                <a:ext uri="{FF2B5EF4-FFF2-40B4-BE49-F238E27FC236}">
                  <a16:creationId xmlns:a16="http://schemas.microsoft.com/office/drawing/2014/main" id="{BD94D9E1-EFA2-45FF-84FB-02E9A45177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58" y="3778"/>
              <a:ext cx="188" cy="1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fr-FR" altLang="it-IT" sz="1200" b="0" i="0">
                  <a:solidFill>
                    <a:schemeClr val="tx1"/>
                  </a:solidFill>
                  <a:latin typeface="Verdana" panose="020B0604030504040204" pitchFamily="34" charset="0"/>
                </a:rPr>
                <a:t>1</a:t>
              </a:r>
              <a:endParaRPr lang="fr-FR" altLang="it-IT" sz="1800" b="0" i="0">
                <a:solidFill>
                  <a:schemeClr val="tx1"/>
                </a:solidFill>
                <a:latin typeface="Verdana" panose="020B0604030504040204" pitchFamily="34" charset="0"/>
              </a:endParaRPr>
            </a:p>
          </p:txBody>
        </p:sp>
        <p:sp>
          <p:nvSpPr>
            <p:cNvPr id="147489" name="Text Box 33">
              <a:extLst>
                <a:ext uri="{FF2B5EF4-FFF2-40B4-BE49-F238E27FC236}">
                  <a16:creationId xmlns:a16="http://schemas.microsoft.com/office/drawing/2014/main" id="{66972FE2-6E65-43B5-BAF1-0D205548628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40" y="3778"/>
              <a:ext cx="188" cy="1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fr-FR" altLang="it-IT" sz="1200" b="0" i="0">
                  <a:solidFill>
                    <a:schemeClr val="tx1"/>
                  </a:solidFill>
                  <a:latin typeface="Verdana" panose="020B0604030504040204" pitchFamily="34" charset="0"/>
                </a:rPr>
                <a:t>1</a:t>
              </a:r>
              <a:endParaRPr lang="fr-FR" altLang="it-IT" sz="1800" b="0" i="0">
                <a:solidFill>
                  <a:schemeClr val="tx1"/>
                </a:solidFill>
                <a:latin typeface="Verdana" panose="020B0604030504040204" pitchFamily="34" charset="0"/>
              </a:endParaRPr>
            </a:p>
          </p:txBody>
        </p:sp>
        <p:sp>
          <p:nvSpPr>
            <p:cNvPr id="147490" name="Text Box 34">
              <a:extLst>
                <a:ext uri="{FF2B5EF4-FFF2-40B4-BE49-F238E27FC236}">
                  <a16:creationId xmlns:a16="http://schemas.microsoft.com/office/drawing/2014/main" id="{6B58DCAB-24E4-4856-AAA4-907946912A9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18" y="3778"/>
              <a:ext cx="188" cy="1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fr-FR" altLang="it-IT" sz="1200" b="0" i="0">
                  <a:solidFill>
                    <a:schemeClr val="tx1"/>
                  </a:solidFill>
                  <a:latin typeface="Verdana" panose="020B0604030504040204" pitchFamily="34" charset="0"/>
                </a:rPr>
                <a:t>0</a:t>
              </a:r>
              <a:endParaRPr lang="fr-FR" altLang="it-IT" sz="1800" b="0" i="0">
                <a:solidFill>
                  <a:schemeClr val="tx1"/>
                </a:solidFill>
                <a:latin typeface="Verdana" panose="020B0604030504040204" pitchFamily="34" charset="0"/>
              </a:endParaRPr>
            </a:p>
          </p:txBody>
        </p:sp>
        <p:sp>
          <p:nvSpPr>
            <p:cNvPr id="147491" name="Text Box 35">
              <a:extLst>
                <a:ext uri="{FF2B5EF4-FFF2-40B4-BE49-F238E27FC236}">
                  <a16:creationId xmlns:a16="http://schemas.microsoft.com/office/drawing/2014/main" id="{2BEC8E8C-C845-4B8A-90D7-DEA5567B9E0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05" y="3778"/>
              <a:ext cx="188" cy="1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fr-FR" altLang="it-IT" sz="1200" b="0" i="0">
                  <a:solidFill>
                    <a:schemeClr val="tx1"/>
                  </a:solidFill>
                  <a:latin typeface="Verdana" panose="020B0604030504040204" pitchFamily="34" charset="0"/>
                </a:rPr>
                <a:t>1</a:t>
              </a:r>
              <a:endParaRPr lang="fr-FR" altLang="it-IT" sz="1800" b="0" i="0">
                <a:solidFill>
                  <a:schemeClr val="tx1"/>
                </a:solidFill>
                <a:latin typeface="Verdana" panose="020B0604030504040204" pitchFamily="34" charset="0"/>
              </a:endParaRPr>
            </a:p>
          </p:txBody>
        </p:sp>
        <p:sp>
          <p:nvSpPr>
            <p:cNvPr id="147492" name="Text Box 36">
              <a:extLst>
                <a:ext uri="{FF2B5EF4-FFF2-40B4-BE49-F238E27FC236}">
                  <a16:creationId xmlns:a16="http://schemas.microsoft.com/office/drawing/2014/main" id="{0E3F7E9C-0811-4271-BF89-246612D0D95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87" y="3778"/>
              <a:ext cx="189" cy="1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fr-FR" altLang="it-IT" sz="1200" b="0" i="0">
                  <a:solidFill>
                    <a:schemeClr val="tx1"/>
                  </a:solidFill>
                  <a:latin typeface="Verdana" panose="020B0604030504040204" pitchFamily="34" charset="0"/>
                </a:rPr>
                <a:t>1</a:t>
              </a:r>
              <a:endParaRPr lang="fr-FR" altLang="it-IT" sz="1800" b="0" i="0">
                <a:solidFill>
                  <a:schemeClr val="tx1"/>
                </a:solidFill>
                <a:latin typeface="Verdana" panose="020B0604030504040204" pitchFamily="34" charset="0"/>
              </a:endParaRPr>
            </a:p>
          </p:txBody>
        </p:sp>
      </p:grpSp>
      <p:grpSp>
        <p:nvGrpSpPr>
          <p:cNvPr id="147493" name="Group 37">
            <a:extLst>
              <a:ext uri="{FF2B5EF4-FFF2-40B4-BE49-F238E27FC236}">
                <a16:creationId xmlns:a16="http://schemas.microsoft.com/office/drawing/2014/main" id="{88440FDC-ECC8-47C3-BFCD-724E3A454A6B}"/>
              </a:ext>
            </a:extLst>
          </p:cNvPr>
          <p:cNvGrpSpPr>
            <a:grpSpLocks/>
          </p:cNvGrpSpPr>
          <p:nvPr/>
        </p:nvGrpSpPr>
        <p:grpSpPr bwMode="auto">
          <a:xfrm>
            <a:off x="1041400" y="1700213"/>
            <a:ext cx="2828925" cy="2836862"/>
            <a:chOff x="224" y="2660"/>
            <a:chExt cx="1528" cy="1547"/>
          </a:xfrm>
        </p:grpSpPr>
        <p:sp>
          <p:nvSpPr>
            <p:cNvPr id="147494" name="Line 38">
              <a:extLst>
                <a:ext uri="{FF2B5EF4-FFF2-40B4-BE49-F238E27FC236}">
                  <a16:creationId xmlns:a16="http://schemas.microsoft.com/office/drawing/2014/main" id="{D96F7F96-3849-46A1-A3B1-D600B81FBA2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4" y="2848"/>
              <a:ext cx="1" cy="115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47495" name="Line 39">
              <a:extLst>
                <a:ext uri="{FF2B5EF4-FFF2-40B4-BE49-F238E27FC236}">
                  <a16:creationId xmlns:a16="http://schemas.microsoft.com/office/drawing/2014/main" id="{EC4E8963-51DC-4AB5-85F0-B694F42241B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4" y="2993"/>
              <a:ext cx="942" cy="939"/>
            </a:xfrm>
            <a:prstGeom prst="line">
              <a:avLst/>
            </a:prstGeom>
            <a:noFill/>
            <a:ln w="3175" cap="rnd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47496" name="Line 40">
              <a:extLst>
                <a:ext uri="{FF2B5EF4-FFF2-40B4-BE49-F238E27FC236}">
                  <a16:creationId xmlns:a16="http://schemas.microsoft.com/office/drawing/2014/main" id="{E0856197-229E-4D6B-AF2A-83B4CEAEDCC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" y="3716"/>
              <a:ext cx="101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47497" name="Line 41">
              <a:extLst>
                <a:ext uri="{FF2B5EF4-FFF2-40B4-BE49-F238E27FC236}">
                  <a16:creationId xmlns:a16="http://schemas.microsoft.com/office/drawing/2014/main" id="{7CEC37DD-850B-4A8B-BC51-F4DD15A1CB9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5" y="3499"/>
              <a:ext cx="101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47498" name="Line 42">
              <a:extLst>
                <a:ext uri="{FF2B5EF4-FFF2-40B4-BE49-F238E27FC236}">
                  <a16:creationId xmlns:a16="http://schemas.microsoft.com/office/drawing/2014/main" id="{1D7958A8-DD5C-4CDE-AF5E-4C24622D7D6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5" y="3281"/>
              <a:ext cx="1013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47499" name="Line 43">
              <a:extLst>
                <a:ext uri="{FF2B5EF4-FFF2-40B4-BE49-F238E27FC236}">
                  <a16:creationId xmlns:a16="http://schemas.microsoft.com/office/drawing/2014/main" id="{766D3C47-4057-4730-824B-FC62A09BBA5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6" y="3064"/>
              <a:ext cx="101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47500" name="Line 44">
              <a:extLst>
                <a:ext uri="{FF2B5EF4-FFF2-40B4-BE49-F238E27FC236}">
                  <a16:creationId xmlns:a16="http://schemas.microsoft.com/office/drawing/2014/main" id="{7B26A5BD-A118-4540-830F-DAA703F6761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86" y="3825"/>
              <a:ext cx="0" cy="108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47501" name="Line 45">
              <a:extLst>
                <a:ext uri="{FF2B5EF4-FFF2-40B4-BE49-F238E27FC236}">
                  <a16:creationId xmlns:a16="http://schemas.microsoft.com/office/drawing/2014/main" id="{01E4928F-4D4F-459D-8D55-7A8E43F0E36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02" y="3619"/>
              <a:ext cx="1" cy="314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47502" name="Line 46">
              <a:extLst>
                <a:ext uri="{FF2B5EF4-FFF2-40B4-BE49-F238E27FC236}">
                  <a16:creationId xmlns:a16="http://schemas.microsoft.com/office/drawing/2014/main" id="{D72654FC-9363-4A0F-A476-C203B8A93A0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19" y="3399"/>
              <a:ext cx="1" cy="534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47503" name="Line 47">
              <a:extLst>
                <a:ext uri="{FF2B5EF4-FFF2-40B4-BE49-F238E27FC236}">
                  <a16:creationId xmlns:a16="http://schemas.microsoft.com/office/drawing/2014/main" id="{70012590-98A0-4DB1-AD38-57A89BA2A0B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36" y="3183"/>
              <a:ext cx="0" cy="75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47504" name="Oval 48">
              <a:extLst>
                <a:ext uri="{FF2B5EF4-FFF2-40B4-BE49-F238E27FC236}">
                  <a16:creationId xmlns:a16="http://schemas.microsoft.com/office/drawing/2014/main" id="{757550D3-FC10-41E9-B2FA-004E9D8AE7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" y="3806"/>
              <a:ext cx="34" cy="34"/>
            </a:xfrm>
            <a:prstGeom prst="ellipse">
              <a:avLst/>
            </a:prstGeom>
            <a:solidFill>
              <a:schemeClr val="tx1"/>
            </a:solidFill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47505" name="Oval 49">
              <a:extLst>
                <a:ext uri="{FF2B5EF4-FFF2-40B4-BE49-F238E27FC236}">
                  <a16:creationId xmlns:a16="http://schemas.microsoft.com/office/drawing/2014/main" id="{EB3FEF9E-EFEC-4613-8AB7-6A4321B58E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6" y="3595"/>
              <a:ext cx="34" cy="34"/>
            </a:xfrm>
            <a:prstGeom prst="ellipse">
              <a:avLst/>
            </a:prstGeom>
            <a:solidFill>
              <a:schemeClr val="tx1"/>
            </a:solidFill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47506" name="Oval 50">
              <a:extLst>
                <a:ext uri="{FF2B5EF4-FFF2-40B4-BE49-F238E27FC236}">
                  <a16:creationId xmlns:a16="http://schemas.microsoft.com/office/drawing/2014/main" id="{3557EAE6-30AE-4A4F-BEBD-96AB392D0C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2" y="3379"/>
              <a:ext cx="34" cy="34"/>
            </a:xfrm>
            <a:prstGeom prst="ellipse">
              <a:avLst/>
            </a:prstGeom>
            <a:solidFill>
              <a:schemeClr val="tx1"/>
            </a:solidFill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47507" name="Oval 51">
              <a:extLst>
                <a:ext uri="{FF2B5EF4-FFF2-40B4-BE49-F238E27FC236}">
                  <a16:creationId xmlns:a16="http://schemas.microsoft.com/office/drawing/2014/main" id="{80144743-82DC-4B74-8905-37FA92380B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8" y="3163"/>
              <a:ext cx="34" cy="34"/>
            </a:xfrm>
            <a:prstGeom prst="ellipse">
              <a:avLst/>
            </a:prstGeom>
            <a:solidFill>
              <a:schemeClr val="tx1"/>
            </a:solidFill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47508" name="Line 52">
              <a:extLst>
                <a:ext uri="{FF2B5EF4-FFF2-40B4-BE49-F238E27FC236}">
                  <a16:creationId xmlns:a16="http://schemas.microsoft.com/office/drawing/2014/main" id="{C50400DC-520D-42A7-84FE-960079F6D131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 flipV="1">
              <a:off x="856" y="3359"/>
              <a:ext cx="0" cy="11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47509" name="Text Box 53">
              <a:extLst>
                <a:ext uri="{FF2B5EF4-FFF2-40B4-BE49-F238E27FC236}">
                  <a16:creationId xmlns:a16="http://schemas.microsoft.com/office/drawing/2014/main" id="{D01E9B6B-3E49-46AE-900A-61B721B4B01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8" y="2790"/>
              <a:ext cx="490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fr-FR" altLang="it-IT" sz="1200" b="0">
                  <a:solidFill>
                    <a:schemeClr val="tx1"/>
                  </a:solidFill>
                  <a:latin typeface="Verdana" panose="020B0604030504040204" pitchFamily="34" charset="0"/>
                </a:rPr>
                <a:t>v</a:t>
              </a:r>
              <a:r>
                <a:rPr lang="fr-FR" altLang="it-IT" sz="1200" b="0" i="0">
                  <a:solidFill>
                    <a:schemeClr val="tx1"/>
                  </a:solidFill>
                  <a:latin typeface="Verdana" panose="020B0604030504040204" pitchFamily="34" charset="0"/>
                </a:rPr>
                <a:t>(</a:t>
              </a:r>
              <a:r>
                <a:rPr lang="fr-FR" altLang="it-IT" sz="1200" b="0">
                  <a:solidFill>
                    <a:schemeClr val="tx1"/>
                  </a:solidFill>
                  <a:latin typeface="Verdana" panose="020B0604030504040204" pitchFamily="34" charset="0"/>
                </a:rPr>
                <a:t>t</a:t>
              </a:r>
              <a:r>
                <a:rPr lang="fr-FR" altLang="it-IT" sz="1200" b="0" i="0">
                  <a:solidFill>
                    <a:schemeClr val="tx1"/>
                  </a:solidFill>
                  <a:latin typeface="Verdana" panose="020B0604030504040204" pitchFamily="34" charset="0"/>
                </a:rPr>
                <a:t>) [V]</a:t>
              </a:r>
              <a:endParaRPr lang="fr-FR" altLang="it-IT" sz="1800" b="0" i="0">
                <a:solidFill>
                  <a:schemeClr val="tx1"/>
                </a:solidFill>
                <a:latin typeface="Verdana" panose="020B0604030504040204" pitchFamily="34" charset="0"/>
              </a:endParaRPr>
            </a:p>
          </p:txBody>
        </p:sp>
        <p:sp>
          <p:nvSpPr>
            <p:cNvPr id="147510" name="Text Box 54">
              <a:extLst>
                <a:ext uri="{FF2B5EF4-FFF2-40B4-BE49-F238E27FC236}">
                  <a16:creationId xmlns:a16="http://schemas.microsoft.com/office/drawing/2014/main" id="{2D732092-6B1D-4CB8-BFD0-5239B7FCC2F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06" y="3975"/>
              <a:ext cx="159" cy="1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fr-FR" altLang="it-IT" sz="1200" b="0">
                  <a:solidFill>
                    <a:schemeClr val="tx1"/>
                  </a:solidFill>
                  <a:latin typeface="Verdana" panose="020B0604030504040204" pitchFamily="34" charset="0"/>
                </a:rPr>
                <a:t>t </a:t>
              </a:r>
              <a:endParaRPr lang="fr-FR" altLang="it-IT" sz="1800" b="0" i="0">
                <a:solidFill>
                  <a:schemeClr val="tx1"/>
                </a:solidFill>
                <a:latin typeface="Verdana" panose="020B0604030504040204" pitchFamily="34" charset="0"/>
              </a:endParaRPr>
            </a:p>
          </p:txBody>
        </p:sp>
        <p:sp>
          <p:nvSpPr>
            <p:cNvPr id="147511" name="Text Box 55">
              <a:extLst>
                <a:ext uri="{FF2B5EF4-FFF2-40B4-BE49-F238E27FC236}">
                  <a16:creationId xmlns:a16="http://schemas.microsoft.com/office/drawing/2014/main" id="{92675C49-B162-40DD-A8A3-7DE415054D0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48" y="3748"/>
              <a:ext cx="312" cy="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fr-FR" altLang="it-IT" sz="1200" b="0" i="0">
                  <a:solidFill>
                    <a:schemeClr val="tx1"/>
                  </a:solidFill>
                  <a:latin typeface="Verdana" panose="020B0604030504040204" pitchFamily="34" charset="0"/>
                </a:rPr>
                <a:t>00</a:t>
              </a:r>
              <a:endParaRPr lang="fr-FR" altLang="it-IT" sz="1800" b="0" i="0">
                <a:solidFill>
                  <a:schemeClr val="tx1"/>
                </a:solidFill>
                <a:latin typeface="Verdana" panose="020B0604030504040204" pitchFamily="34" charset="0"/>
              </a:endParaRPr>
            </a:p>
          </p:txBody>
        </p:sp>
        <p:sp>
          <p:nvSpPr>
            <p:cNvPr id="147512" name="Text Box 56">
              <a:extLst>
                <a:ext uri="{FF2B5EF4-FFF2-40B4-BE49-F238E27FC236}">
                  <a16:creationId xmlns:a16="http://schemas.microsoft.com/office/drawing/2014/main" id="{DB19913A-5850-4FDB-828A-91063DFC3DF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48" y="3533"/>
              <a:ext cx="312" cy="1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fr-FR" altLang="it-IT" sz="1200" b="0" i="0">
                  <a:solidFill>
                    <a:schemeClr val="tx1"/>
                  </a:solidFill>
                  <a:latin typeface="Verdana" panose="020B0604030504040204" pitchFamily="34" charset="0"/>
                </a:rPr>
                <a:t>01</a:t>
              </a:r>
              <a:endParaRPr lang="fr-FR" altLang="it-IT" sz="1800" b="0" i="0">
                <a:solidFill>
                  <a:schemeClr val="tx1"/>
                </a:solidFill>
                <a:latin typeface="Verdana" panose="020B0604030504040204" pitchFamily="34" charset="0"/>
              </a:endParaRPr>
            </a:p>
          </p:txBody>
        </p:sp>
        <p:sp>
          <p:nvSpPr>
            <p:cNvPr id="147513" name="Text Box 57">
              <a:extLst>
                <a:ext uri="{FF2B5EF4-FFF2-40B4-BE49-F238E27FC236}">
                  <a16:creationId xmlns:a16="http://schemas.microsoft.com/office/drawing/2014/main" id="{5DB4BCB4-D38E-4862-BEAA-646F956542A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48" y="3317"/>
              <a:ext cx="312" cy="1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fr-FR" altLang="it-IT" sz="1200" b="0" i="0">
                  <a:solidFill>
                    <a:schemeClr val="tx1"/>
                  </a:solidFill>
                  <a:latin typeface="Verdana" panose="020B0604030504040204" pitchFamily="34" charset="0"/>
                </a:rPr>
                <a:t>10</a:t>
              </a:r>
              <a:endParaRPr lang="fr-FR" altLang="it-IT" sz="1800" b="0" i="0">
                <a:solidFill>
                  <a:schemeClr val="tx1"/>
                </a:solidFill>
                <a:latin typeface="Verdana" panose="020B0604030504040204" pitchFamily="34" charset="0"/>
              </a:endParaRPr>
            </a:p>
          </p:txBody>
        </p:sp>
        <p:sp>
          <p:nvSpPr>
            <p:cNvPr id="147514" name="Text Box 58">
              <a:extLst>
                <a:ext uri="{FF2B5EF4-FFF2-40B4-BE49-F238E27FC236}">
                  <a16:creationId xmlns:a16="http://schemas.microsoft.com/office/drawing/2014/main" id="{64AE97F2-E48A-4492-8249-CB1E75CC8DC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48" y="3101"/>
              <a:ext cx="312" cy="1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fr-FR" altLang="it-IT" sz="1200" b="0" i="0">
                  <a:solidFill>
                    <a:schemeClr val="tx1"/>
                  </a:solidFill>
                  <a:latin typeface="Verdana" panose="020B0604030504040204" pitchFamily="34" charset="0"/>
                </a:rPr>
                <a:t>11</a:t>
              </a:r>
              <a:endParaRPr lang="fr-FR" altLang="it-IT" sz="1800" b="0" i="0">
                <a:solidFill>
                  <a:schemeClr val="tx1"/>
                </a:solidFill>
                <a:latin typeface="Verdana" panose="020B0604030504040204" pitchFamily="34" charset="0"/>
              </a:endParaRPr>
            </a:p>
          </p:txBody>
        </p:sp>
        <p:sp>
          <p:nvSpPr>
            <p:cNvPr id="147515" name="Text Box 59">
              <a:extLst>
                <a:ext uri="{FF2B5EF4-FFF2-40B4-BE49-F238E27FC236}">
                  <a16:creationId xmlns:a16="http://schemas.microsoft.com/office/drawing/2014/main" id="{5D5CBFB2-49FD-47F5-B8F4-CEBB8A43E7F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4" y="3639"/>
              <a:ext cx="246" cy="16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fr-FR" altLang="it-IT" sz="1200" b="0" i="0">
                  <a:solidFill>
                    <a:schemeClr val="tx1"/>
                  </a:solidFill>
                  <a:latin typeface="Verdana" panose="020B0604030504040204" pitchFamily="34" charset="0"/>
                </a:rPr>
                <a:t>1</a:t>
              </a:r>
              <a:endParaRPr lang="fr-FR" altLang="it-IT" sz="1800" b="0" i="0">
                <a:solidFill>
                  <a:schemeClr val="tx1"/>
                </a:solidFill>
                <a:latin typeface="Verdana" panose="020B0604030504040204" pitchFamily="34" charset="0"/>
              </a:endParaRPr>
            </a:p>
          </p:txBody>
        </p:sp>
        <p:sp>
          <p:nvSpPr>
            <p:cNvPr id="147516" name="Text Box 60">
              <a:extLst>
                <a:ext uri="{FF2B5EF4-FFF2-40B4-BE49-F238E27FC236}">
                  <a16:creationId xmlns:a16="http://schemas.microsoft.com/office/drawing/2014/main" id="{3403048C-D4B0-44B3-9204-5A05AEAD275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4" y="3418"/>
              <a:ext cx="246" cy="16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fr-FR" altLang="it-IT" sz="1200" b="0" i="0">
                  <a:solidFill>
                    <a:schemeClr val="tx1"/>
                  </a:solidFill>
                  <a:latin typeface="Verdana" panose="020B0604030504040204" pitchFamily="34" charset="0"/>
                </a:rPr>
                <a:t>2</a:t>
              </a:r>
              <a:endParaRPr lang="fr-FR" altLang="it-IT" sz="1800" b="0" i="0">
                <a:solidFill>
                  <a:schemeClr val="tx1"/>
                </a:solidFill>
                <a:latin typeface="Verdana" panose="020B0604030504040204" pitchFamily="34" charset="0"/>
              </a:endParaRPr>
            </a:p>
          </p:txBody>
        </p:sp>
        <p:sp>
          <p:nvSpPr>
            <p:cNvPr id="147517" name="Text Box 61">
              <a:extLst>
                <a:ext uri="{FF2B5EF4-FFF2-40B4-BE49-F238E27FC236}">
                  <a16:creationId xmlns:a16="http://schemas.microsoft.com/office/drawing/2014/main" id="{D009FED7-1AED-4703-8ADF-194043CE2BF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4" y="3197"/>
              <a:ext cx="246" cy="1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fr-FR" altLang="it-IT" sz="1200" b="0" i="0">
                  <a:solidFill>
                    <a:schemeClr val="tx1"/>
                  </a:solidFill>
                  <a:latin typeface="Verdana" panose="020B0604030504040204" pitchFamily="34" charset="0"/>
                </a:rPr>
                <a:t>3</a:t>
              </a:r>
              <a:endParaRPr lang="fr-FR" altLang="it-IT" sz="1800" b="0" i="0">
                <a:solidFill>
                  <a:schemeClr val="tx1"/>
                </a:solidFill>
                <a:latin typeface="Verdana" panose="020B0604030504040204" pitchFamily="34" charset="0"/>
              </a:endParaRPr>
            </a:p>
          </p:txBody>
        </p:sp>
        <p:sp>
          <p:nvSpPr>
            <p:cNvPr id="147518" name="Text Box 62">
              <a:extLst>
                <a:ext uri="{FF2B5EF4-FFF2-40B4-BE49-F238E27FC236}">
                  <a16:creationId xmlns:a16="http://schemas.microsoft.com/office/drawing/2014/main" id="{41668CD2-BE60-4610-8DCD-835C9466DE5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4" y="2981"/>
              <a:ext cx="246" cy="1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fr-FR" altLang="it-IT" sz="1200" b="0" i="0">
                  <a:solidFill>
                    <a:schemeClr val="tx1"/>
                  </a:solidFill>
                  <a:latin typeface="Verdana" panose="020B0604030504040204" pitchFamily="34" charset="0"/>
                </a:rPr>
                <a:t>4</a:t>
              </a:r>
              <a:endParaRPr lang="fr-FR" altLang="it-IT" sz="1800" b="0" i="0">
                <a:solidFill>
                  <a:schemeClr val="tx1"/>
                </a:solidFill>
                <a:latin typeface="Verdana" panose="020B0604030504040204" pitchFamily="34" charset="0"/>
              </a:endParaRPr>
            </a:p>
          </p:txBody>
        </p:sp>
        <p:sp>
          <p:nvSpPr>
            <p:cNvPr id="147519" name="Text Box 63">
              <a:extLst>
                <a:ext uri="{FF2B5EF4-FFF2-40B4-BE49-F238E27FC236}">
                  <a16:creationId xmlns:a16="http://schemas.microsoft.com/office/drawing/2014/main" id="{1D566979-BCC9-4CEA-B445-2C9A8F40F02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0" y="3943"/>
              <a:ext cx="192" cy="1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fr-FR" altLang="it-IT" sz="1200" b="0" i="0">
                  <a:solidFill>
                    <a:schemeClr val="tx1"/>
                  </a:solidFill>
                  <a:latin typeface="Verdana" panose="020B0604030504040204" pitchFamily="34" charset="0"/>
                </a:rPr>
                <a:t>0</a:t>
              </a:r>
              <a:endParaRPr lang="fr-FR" altLang="it-IT" sz="1800" b="0" i="0">
                <a:solidFill>
                  <a:schemeClr val="tx1"/>
                </a:solidFill>
                <a:latin typeface="Verdana" panose="020B0604030504040204" pitchFamily="34" charset="0"/>
              </a:endParaRPr>
            </a:p>
          </p:txBody>
        </p:sp>
        <p:sp>
          <p:nvSpPr>
            <p:cNvPr id="147520" name="Freeform 64">
              <a:extLst>
                <a:ext uri="{FF2B5EF4-FFF2-40B4-BE49-F238E27FC236}">
                  <a16:creationId xmlns:a16="http://schemas.microsoft.com/office/drawing/2014/main" id="{FCEFB82F-24F6-4CA8-BFA5-254DAEE508D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2" y="3749"/>
              <a:ext cx="168" cy="301"/>
            </a:xfrm>
            <a:custGeom>
              <a:avLst/>
              <a:gdLst>
                <a:gd name="T0" fmla="*/ 419 w 419"/>
                <a:gd name="T1" fmla="*/ 752 h 752"/>
                <a:gd name="T2" fmla="*/ 14 w 419"/>
                <a:gd name="T3" fmla="*/ 368 h 752"/>
                <a:gd name="T4" fmla="*/ 334 w 419"/>
                <a:gd name="T5" fmla="*/ 0 h 7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9" h="752">
                  <a:moveTo>
                    <a:pt x="419" y="752"/>
                  </a:moveTo>
                  <a:cubicBezTo>
                    <a:pt x="223" y="622"/>
                    <a:pt x="28" y="493"/>
                    <a:pt x="14" y="368"/>
                  </a:cubicBezTo>
                  <a:cubicBezTo>
                    <a:pt x="0" y="243"/>
                    <a:pt x="167" y="121"/>
                    <a:pt x="334" y="0"/>
                  </a:cubicBezTo>
                </a:path>
              </a:pathLst>
            </a:custGeom>
            <a:noFill/>
            <a:ln w="6350" cap="flat" cmpd="sng">
              <a:solidFill>
                <a:schemeClr val="tx1"/>
              </a:solidFill>
              <a:prstDash val="solid"/>
              <a:round/>
              <a:headEnd/>
              <a:tailEnd type="arrow" w="lg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47521" name="Text Box 65">
              <a:extLst>
                <a:ext uri="{FF2B5EF4-FFF2-40B4-BE49-F238E27FC236}">
                  <a16:creationId xmlns:a16="http://schemas.microsoft.com/office/drawing/2014/main" id="{53C4473A-980D-4DA3-9DE3-253F934B1CE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99" y="2660"/>
              <a:ext cx="453" cy="3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fr-FR" altLang="it-IT" sz="1000" b="0">
                  <a:solidFill>
                    <a:schemeClr val="tx1"/>
                  </a:solidFill>
                  <a:latin typeface="Verdana" panose="020B0604030504040204" pitchFamily="34" charset="0"/>
                </a:rPr>
                <a:t>valori</a:t>
              </a:r>
            </a:p>
            <a:p>
              <a:r>
                <a:rPr lang="fr-FR" altLang="it-IT" sz="1000" b="0">
                  <a:solidFill>
                    <a:schemeClr val="tx1"/>
                  </a:solidFill>
                  <a:latin typeface="Verdana" panose="020B0604030504040204" pitchFamily="34" charset="0"/>
                </a:rPr>
                <a:t>digitali</a:t>
              </a:r>
              <a:endParaRPr lang="fr-FR" altLang="it-IT" sz="1800" b="0" i="0">
                <a:solidFill>
                  <a:schemeClr val="tx1"/>
                </a:solidFill>
                <a:latin typeface="Verdana" panose="020B0604030504040204" pitchFamily="34" charset="0"/>
              </a:endParaRPr>
            </a:p>
          </p:txBody>
        </p:sp>
        <p:sp>
          <p:nvSpPr>
            <p:cNvPr id="147522" name="Line 66">
              <a:extLst>
                <a:ext uri="{FF2B5EF4-FFF2-40B4-BE49-F238E27FC236}">
                  <a16:creationId xmlns:a16="http://schemas.microsoft.com/office/drawing/2014/main" id="{171AC351-FBFA-4F0C-B535-D6DFED0964F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63" y="2918"/>
              <a:ext cx="1" cy="146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arrow" w="lg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47523" name="Text Box 67">
              <a:extLst>
                <a:ext uri="{FF2B5EF4-FFF2-40B4-BE49-F238E27FC236}">
                  <a16:creationId xmlns:a16="http://schemas.microsoft.com/office/drawing/2014/main" id="{3FAD2C74-27EE-4BF9-81C4-6B5A8B74673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1" y="4020"/>
              <a:ext cx="1103" cy="1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fr-FR" altLang="it-IT" sz="1000" b="0">
                  <a:solidFill>
                    <a:schemeClr val="tx1"/>
                  </a:solidFill>
                  <a:latin typeface="Verdana" panose="020B0604030504040204" pitchFamily="34" charset="0"/>
                </a:rPr>
                <a:t>segnale campionato</a:t>
              </a:r>
              <a:endParaRPr lang="fr-FR" altLang="it-IT" sz="1800" b="0" i="0">
                <a:solidFill>
                  <a:schemeClr val="tx1"/>
                </a:solidFill>
                <a:latin typeface="Verdana" panose="020B0604030504040204" pitchFamily="34" charset="0"/>
              </a:endParaRPr>
            </a:p>
          </p:txBody>
        </p:sp>
      </p:grpSp>
      <p:sp>
        <p:nvSpPr>
          <p:cNvPr id="147524" name="Text Box 68">
            <a:extLst>
              <a:ext uri="{FF2B5EF4-FFF2-40B4-BE49-F238E27FC236}">
                <a16:creationId xmlns:a16="http://schemas.microsoft.com/office/drawing/2014/main" id="{06335E95-8482-43BE-AE78-847ED907C0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9700" y="4776788"/>
            <a:ext cx="222726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1800" b="0">
                <a:solidFill>
                  <a:schemeClr val="tx1"/>
                </a:solidFill>
                <a:latin typeface="Verdana" panose="020B0604030504040204" pitchFamily="34" charset="0"/>
              </a:rPr>
              <a:t>segnale analogico</a:t>
            </a:r>
            <a:endParaRPr lang="fr-FR" altLang="it-IT" sz="1800" b="0">
              <a:solidFill>
                <a:schemeClr val="tx1"/>
              </a:solidFill>
              <a:latin typeface="Verdana" panose="020B0604030504040204" pitchFamily="34" charset="0"/>
            </a:endParaRPr>
          </a:p>
        </p:txBody>
      </p:sp>
      <p:sp>
        <p:nvSpPr>
          <p:cNvPr id="147525" name="Text Box 69">
            <a:extLst>
              <a:ext uri="{FF2B5EF4-FFF2-40B4-BE49-F238E27FC236}">
                <a16:creationId xmlns:a16="http://schemas.microsoft.com/office/drawing/2014/main" id="{8D0A7133-3736-40FA-A765-D67DC7CBBB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9700" y="4778375"/>
            <a:ext cx="24765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1800" b="0">
                <a:solidFill>
                  <a:schemeClr val="tx1"/>
                </a:solidFill>
                <a:latin typeface="Verdana" panose="020B0604030504040204" pitchFamily="34" charset="0"/>
              </a:rPr>
              <a:t>segnale campionato</a:t>
            </a:r>
            <a:endParaRPr lang="fr-FR" altLang="it-IT" sz="1800" b="0">
              <a:solidFill>
                <a:schemeClr val="tx1"/>
              </a:solidFill>
              <a:latin typeface="Verdana" panose="020B0604030504040204" pitchFamily="34" charset="0"/>
            </a:endParaRPr>
          </a:p>
        </p:txBody>
      </p:sp>
      <p:sp>
        <p:nvSpPr>
          <p:cNvPr id="147526" name="Text Box 70">
            <a:extLst>
              <a:ext uri="{FF2B5EF4-FFF2-40B4-BE49-F238E27FC236}">
                <a16:creationId xmlns:a16="http://schemas.microsoft.com/office/drawing/2014/main" id="{79B8A6B5-8B3B-41E4-A04E-29BD7DBE13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85000" y="2009775"/>
            <a:ext cx="121443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it-IT" altLang="it-IT" sz="1800" b="0">
                <a:solidFill>
                  <a:srgbClr val="00FF00"/>
                </a:solidFill>
                <a:latin typeface="Verdana" panose="020B0604030504040204" pitchFamily="34" charset="0"/>
              </a:rPr>
              <a:t>campioni</a:t>
            </a:r>
            <a:endParaRPr lang="fr-FR" altLang="it-IT" sz="1800" b="0">
              <a:solidFill>
                <a:srgbClr val="00FF00"/>
              </a:solidFill>
              <a:latin typeface="Verdana" panose="020B0604030504040204" pitchFamily="34" charset="0"/>
            </a:endParaRPr>
          </a:p>
        </p:txBody>
      </p:sp>
      <p:sp>
        <p:nvSpPr>
          <p:cNvPr id="147527" name="Line 71">
            <a:extLst>
              <a:ext uri="{FF2B5EF4-FFF2-40B4-BE49-F238E27FC236}">
                <a16:creationId xmlns:a16="http://schemas.microsoft.com/office/drawing/2014/main" id="{1FC4B609-C3F0-46AF-8518-0FA91A23503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556375" y="2387600"/>
            <a:ext cx="681038" cy="201613"/>
          </a:xfrm>
          <a:prstGeom prst="line">
            <a:avLst/>
          </a:prstGeom>
          <a:noFill/>
          <a:ln w="22225">
            <a:solidFill>
              <a:srgbClr val="00FF0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7528" name="Line 72">
            <a:extLst>
              <a:ext uri="{FF2B5EF4-FFF2-40B4-BE49-F238E27FC236}">
                <a16:creationId xmlns:a16="http://schemas.microsoft.com/office/drawing/2014/main" id="{B450EFA3-E35E-4FAB-BEF3-06E1CCAA371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684963" y="2387600"/>
            <a:ext cx="704850" cy="773113"/>
          </a:xfrm>
          <a:prstGeom prst="line">
            <a:avLst/>
          </a:prstGeom>
          <a:noFill/>
          <a:ln w="22225">
            <a:solidFill>
              <a:srgbClr val="00FF0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7529" name="Line 73">
            <a:extLst>
              <a:ext uri="{FF2B5EF4-FFF2-40B4-BE49-F238E27FC236}">
                <a16:creationId xmlns:a16="http://schemas.microsoft.com/office/drawing/2014/main" id="{E28118AF-6C1E-4D06-AAE4-50F6B7CB9EE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050088" y="2387600"/>
            <a:ext cx="512762" cy="1546225"/>
          </a:xfrm>
          <a:prstGeom prst="line">
            <a:avLst/>
          </a:prstGeom>
          <a:noFill/>
          <a:ln w="22225">
            <a:solidFill>
              <a:srgbClr val="00FF0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7530" name="Line 74">
            <a:extLst>
              <a:ext uri="{FF2B5EF4-FFF2-40B4-BE49-F238E27FC236}">
                <a16:creationId xmlns:a16="http://schemas.microsoft.com/office/drawing/2014/main" id="{FFFA86AF-952B-4C4F-8F96-1CDD3FD294D2}"/>
              </a:ext>
            </a:extLst>
          </p:cNvPr>
          <p:cNvSpPr>
            <a:spLocks noChangeShapeType="1"/>
          </p:cNvSpPr>
          <p:nvPr/>
        </p:nvSpPr>
        <p:spPr bwMode="auto">
          <a:xfrm>
            <a:off x="7710488" y="2392363"/>
            <a:ext cx="196850" cy="715962"/>
          </a:xfrm>
          <a:prstGeom prst="line">
            <a:avLst/>
          </a:prstGeom>
          <a:noFill/>
          <a:ln w="22225">
            <a:solidFill>
              <a:srgbClr val="00FF0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7531" name="Line 75">
            <a:extLst>
              <a:ext uri="{FF2B5EF4-FFF2-40B4-BE49-F238E27FC236}">
                <a16:creationId xmlns:a16="http://schemas.microsoft.com/office/drawing/2014/main" id="{77224EA0-4F7C-45A3-BB32-2E529B4F4C0C}"/>
              </a:ext>
            </a:extLst>
          </p:cNvPr>
          <p:cNvSpPr>
            <a:spLocks noChangeShapeType="1"/>
          </p:cNvSpPr>
          <p:nvPr/>
        </p:nvSpPr>
        <p:spPr bwMode="auto">
          <a:xfrm>
            <a:off x="7951788" y="2392363"/>
            <a:ext cx="350837" cy="833437"/>
          </a:xfrm>
          <a:prstGeom prst="line">
            <a:avLst/>
          </a:prstGeom>
          <a:noFill/>
          <a:ln w="22225">
            <a:solidFill>
              <a:srgbClr val="00FF0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7532" name="Text Box 76">
            <a:extLst>
              <a:ext uri="{FF2B5EF4-FFF2-40B4-BE49-F238E27FC236}">
                <a16:creationId xmlns:a16="http://schemas.microsoft.com/office/drawing/2014/main" id="{AA515FF6-786A-49BC-B1B9-8D8730F251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9238" y="4329113"/>
            <a:ext cx="20669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it-IT" altLang="it-IT" sz="1400" b="0" i="0">
                <a:solidFill>
                  <a:srgbClr val="FAA39A"/>
                </a:solidFill>
                <a:latin typeface="Verdana" panose="020B0604030504040204" pitchFamily="34" charset="0"/>
              </a:rPr>
              <a:t>ascisse discrete ma…</a:t>
            </a:r>
            <a:endParaRPr lang="fr-FR" altLang="it-IT" sz="1400" b="0" i="0">
              <a:solidFill>
                <a:srgbClr val="FAA39A"/>
              </a:solidFill>
              <a:latin typeface="Verdana" panose="020B0604030504040204" pitchFamily="34" charset="0"/>
            </a:endParaRPr>
          </a:p>
        </p:txBody>
      </p:sp>
      <p:sp>
        <p:nvSpPr>
          <p:cNvPr id="147533" name="Line 77">
            <a:extLst>
              <a:ext uri="{FF2B5EF4-FFF2-40B4-BE49-F238E27FC236}">
                <a16:creationId xmlns:a16="http://schemas.microsoft.com/office/drawing/2014/main" id="{3F47E127-B241-4246-A3F9-9CCC90424426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108700" y="3649663"/>
            <a:ext cx="7938" cy="644525"/>
          </a:xfrm>
          <a:prstGeom prst="line">
            <a:avLst/>
          </a:prstGeom>
          <a:noFill/>
          <a:ln w="22225">
            <a:solidFill>
              <a:srgbClr val="F3301B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7534" name="Line 78">
            <a:extLst>
              <a:ext uri="{FF2B5EF4-FFF2-40B4-BE49-F238E27FC236}">
                <a16:creationId xmlns:a16="http://schemas.microsoft.com/office/drawing/2014/main" id="{2BC3EA5B-6470-4636-BCA7-3121937A72F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362700" y="3643313"/>
            <a:ext cx="6350" cy="650875"/>
          </a:xfrm>
          <a:prstGeom prst="line">
            <a:avLst/>
          </a:prstGeom>
          <a:noFill/>
          <a:ln w="22225">
            <a:solidFill>
              <a:srgbClr val="F3301B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7535" name="Text Box 79">
            <a:extLst>
              <a:ext uri="{FF2B5EF4-FFF2-40B4-BE49-F238E27FC236}">
                <a16:creationId xmlns:a16="http://schemas.microsoft.com/office/drawing/2014/main" id="{4110D7B2-189A-4389-BF31-11372B1106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51388" y="1831975"/>
            <a:ext cx="17494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it-IT" altLang="it-IT" sz="1400" b="0" i="0">
                <a:solidFill>
                  <a:srgbClr val="FAA39A"/>
                </a:solidFill>
                <a:latin typeface="Verdana" panose="020B0604030504040204" pitchFamily="34" charset="0"/>
              </a:rPr>
              <a:t>ordinate continue</a:t>
            </a:r>
            <a:endParaRPr lang="fr-FR" altLang="it-IT" sz="1400" b="0" i="0">
              <a:solidFill>
                <a:srgbClr val="FAA39A"/>
              </a:solidFill>
              <a:latin typeface="Verdana" panose="020B0604030504040204" pitchFamily="34" charset="0"/>
            </a:endParaRPr>
          </a:p>
        </p:txBody>
      </p:sp>
      <p:grpSp>
        <p:nvGrpSpPr>
          <p:cNvPr id="147536" name="Group 80">
            <a:extLst>
              <a:ext uri="{FF2B5EF4-FFF2-40B4-BE49-F238E27FC236}">
                <a16:creationId xmlns:a16="http://schemas.microsoft.com/office/drawing/2014/main" id="{FD1F253C-0100-4F56-A1E5-95F7384482DE}"/>
              </a:ext>
            </a:extLst>
          </p:cNvPr>
          <p:cNvGrpSpPr>
            <a:grpSpLocks/>
          </p:cNvGrpSpPr>
          <p:nvPr/>
        </p:nvGrpSpPr>
        <p:grpSpPr bwMode="auto">
          <a:xfrm>
            <a:off x="5172075" y="2157413"/>
            <a:ext cx="1125538" cy="666750"/>
            <a:chOff x="3258" y="1359"/>
            <a:chExt cx="709" cy="420"/>
          </a:xfrm>
        </p:grpSpPr>
        <p:sp>
          <p:nvSpPr>
            <p:cNvPr id="147537" name="Line 81">
              <a:extLst>
                <a:ext uri="{FF2B5EF4-FFF2-40B4-BE49-F238E27FC236}">
                  <a16:creationId xmlns:a16="http://schemas.microsoft.com/office/drawing/2014/main" id="{983B451C-1413-40EA-B899-46A317C4096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11" y="1613"/>
              <a:ext cx="156" cy="4"/>
            </a:xfrm>
            <a:prstGeom prst="line">
              <a:avLst/>
            </a:prstGeom>
            <a:noFill/>
            <a:ln w="22225">
              <a:solidFill>
                <a:srgbClr val="F3301B"/>
              </a:solidFill>
              <a:round/>
              <a:headE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47538" name="Line 82">
              <a:extLst>
                <a:ext uri="{FF2B5EF4-FFF2-40B4-BE49-F238E27FC236}">
                  <a16:creationId xmlns:a16="http://schemas.microsoft.com/office/drawing/2014/main" id="{E8CCEEB1-FA5F-4390-8A1C-A6BB75BDB5B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31" y="1775"/>
              <a:ext cx="171" cy="4"/>
            </a:xfrm>
            <a:prstGeom prst="line">
              <a:avLst/>
            </a:prstGeom>
            <a:noFill/>
            <a:ln w="22225">
              <a:solidFill>
                <a:srgbClr val="F3301B"/>
              </a:solidFill>
              <a:round/>
              <a:headE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47539" name="Freeform 83">
              <a:extLst>
                <a:ext uri="{FF2B5EF4-FFF2-40B4-BE49-F238E27FC236}">
                  <a16:creationId xmlns:a16="http://schemas.microsoft.com/office/drawing/2014/main" id="{790E61D5-B6F4-4EDE-B0D4-80AAC5E857A7}"/>
                </a:ext>
              </a:extLst>
            </p:cNvPr>
            <p:cNvSpPr>
              <a:spLocks/>
            </p:cNvSpPr>
            <p:nvPr/>
          </p:nvSpPr>
          <p:spPr bwMode="auto">
            <a:xfrm>
              <a:off x="3258" y="1369"/>
              <a:ext cx="382" cy="410"/>
            </a:xfrm>
            <a:custGeom>
              <a:avLst/>
              <a:gdLst>
                <a:gd name="T0" fmla="*/ 382 w 382"/>
                <a:gd name="T1" fmla="*/ 405 h 410"/>
                <a:gd name="T2" fmla="*/ 239 w 382"/>
                <a:gd name="T3" fmla="*/ 387 h 410"/>
                <a:gd name="T4" fmla="*/ 101 w 382"/>
                <a:gd name="T5" fmla="*/ 267 h 410"/>
                <a:gd name="T6" fmla="*/ 0 w 382"/>
                <a:gd name="T7" fmla="*/ 0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2" h="410">
                  <a:moveTo>
                    <a:pt x="382" y="405"/>
                  </a:moveTo>
                  <a:cubicBezTo>
                    <a:pt x="334" y="407"/>
                    <a:pt x="286" y="410"/>
                    <a:pt x="239" y="387"/>
                  </a:cubicBezTo>
                  <a:cubicBezTo>
                    <a:pt x="192" y="364"/>
                    <a:pt x="141" y="332"/>
                    <a:pt x="101" y="267"/>
                  </a:cubicBezTo>
                  <a:cubicBezTo>
                    <a:pt x="61" y="202"/>
                    <a:pt x="18" y="47"/>
                    <a:pt x="0" y="0"/>
                  </a:cubicBezTo>
                </a:path>
              </a:pathLst>
            </a:custGeom>
            <a:noFill/>
            <a:ln w="22225" cap="flat" cmpd="sng">
              <a:solidFill>
                <a:srgbClr val="F3301B"/>
              </a:solidFill>
              <a:prstDash val="solid"/>
              <a:round/>
              <a:headEnd type="none" w="med" len="med"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47540" name="Freeform 84">
              <a:extLst>
                <a:ext uri="{FF2B5EF4-FFF2-40B4-BE49-F238E27FC236}">
                  <a16:creationId xmlns:a16="http://schemas.microsoft.com/office/drawing/2014/main" id="{2F549690-1031-4225-B16B-303F7EEA870E}"/>
                </a:ext>
              </a:extLst>
            </p:cNvPr>
            <p:cNvSpPr>
              <a:spLocks/>
            </p:cNvSpPr>
            <p:nvPr/>
          </p:nvSpPr>
          <p:spPr bwMode="auto">
            <a:xfrm>
              <a:off x="3539" y="1359"/>
              <a:ext cx="276" cy="262"/>
            </a:xfrm>
            <a:custGeom>
              <a:avLst/>
              <a:gdLst>
                <a:gd name="T0" fmla="*/ 276 w 276"/>
                <a:gd name="T1" fmla="*/ 258 h 262"/>
                <a:gd name="T2" fmla="*/ 161 w 276"/>
                <a:gd name="T3" fmla="*/ 249 h 262"/>
                <a:gd name="T4" fmla="*/ 51 w 276"/>
                <a:gd name="T5" fmla="*/ 180 h 262"/>
                <a:gd name="T6" fmla="*/ 14 w 276"/>
                <a:gd name="T7" fmla="*/ 83 h 262"/>
                <a:gd name="T8" fmla="*/ 0 w 276"/>
                <a:gd name="T9" fmla="*/ 0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6" h="262">
                  <a:moveTo>
                    <a:pt x="276" y="258"/>
                  </a:moveTo>
                  <a:cubicBezTo>
                    <a:pt x="237" y="260"/>
                    <a:pt x="199" y="262"/>
                    <a:pt x="161" y="249"/>
                  </a:cubicBezTo>
                  <a:cubicBezTo>
                    <a:pt x="123" y="236"/>
                    <a:pt x="75" y="208"/>
                    <a:pt x="51" y="180"/>
                  </a:cubicBezTo>
                  <a:cubicBezTo>
                    <a:pt x="27" y="152"/>
                    <a:pt x="22" y="113"/>
                    <a:pt x="14" y="83"/>
                  </a:cubicBezTo>
                  <a:cubicBezTo>
                    <a:pt x="6" y="53"/>
                    <a:pt x="4" y="14"/>
                    <a:pt x="0" y="0"/>
                  </a:cubicBezTo>
                </a:path>
              </a:pathLst>
            </a:custGeom>
            <a:noFill/>
            <a:ln w="22225" cap="flat" cmpd="sng">
              <a:solidFill>
                <a:srgbClr val="F3301B"/>
              </a:solidFill>
              <a:prstDash val="solid"/>
              <a:round/>
              <a:headEnd type="none" w="med" len="med"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</p:grpSp>
      <p:sp>
        <p:nvSpPr>
          <p:cNvPr id="147541" name="Text Box 85">
            <a:extLst>
              <a:ext uri="{FF2B5EF4-FFF2-40B4-BE49-F238E27FC236}">
                <a16:creationId xmlns:a16="http://schemas.microsoft.com/office/drawing/2014/main" id="{C88C0255-9A8C-494D-8D4B-F922B4F7B1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4900" y="5789613"/>
            <a:ext cx="67913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1800" b="0" i="0">
                <a:solidFill>
                  <a:srgbClr val="FAA39A"/>
                </a:solidFill>
                <a:latin typeface="Verdana" panose="020B0604030504040204" pitchFamily="34" charset="0"/>
              </a:rPr>
              <a:t>Digitalizzare</a:t>
            </a:r>
            <a:r>
              <a:rPr lang="it-IT" altLang="it-IT" sz="1800" b="0" i="0">
                <a:solidFill>
                  <a:schemeClr val="tx1"/>
                </a:solidFill>
                <a:latin typeface="Verdana" panose="020B0604030504040204" pitchFamily="34" charset="0"/>
              </a:rPr>
              <a:t> un segnale = </a:t>
            </a:r>
            <a:r>
              <a:rPr lang="it-IT" altLang="it-IT" sz="1800" b="0" i="0">
                <a:solidFill>
                  <a:srgbClr val="FAA39A"/>
                </a:solidFill>
                <a:latin typeface="Verdana" panose="020B0604030504040204" pitchFamily="34" charset="0"/>
              </a:rPr>
              <a:t>discretizzare</a:t>
            </a:r>
            <a:r>
              <a:rPr lang="it-IT" altLang="it-IT" sz="1800" b="0" i="0">
                <a:solidFill>
                  <a:schemeClr val="tx1"/>
                </a:solidFill>
                <a:latin typeface="Verdana" panose="020B0604030504040204" pitchFamily="34" charset="0"/>
              </a:rPr>
              <a:t> anche le ordinate</a:t>
            </a:r>
            <a:endParaRPr lang="fr-FR" altLang="it-IT" sz="1800" b="0" i="0">
              <a:solidFill>
                <a:schemeClr val="tx1"/>
              </a:solidFill>
              <a:latin typeface="Verdana" panose="020B0604030504040204" pitchFamily="34" charset="0"/>
            </a:endParaRPr>
          </a:p>
        </p:txBody>
      </p:sp>
      <p:sp>
        <p:nvSpPr>
          <p:cNvPr id="147542" name="AutoShape 86">
            <a:extLst>
              <a:ext uri="{FF2B5EF4-FFF2-40B4-BE49-F238E27FC236}">
                <a16:creationId xmlns:a16="http://schemas.microsoft.com/office/drawing/2014/main" id="{68255D0D-4824-42D2-90FF-534D2665D3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89400" y="3108325"/>
            <a:ext cx="774700" cy="409575"/>
          </a:xfrm>
          <a:prstGeom prst="rightArrow">
            <a:avLst>
              <a:gd name="adj1" fmla="val 50000"/>
              <a:gd name="adj2" fmla="val 47287"/>
            </a:avLst>
          </a:prstGeom>
          <a:solidFill>
            <a:schemeClr val="accent1"/>
          </a:solidFill>
          <a:ln w="22225" algn="ctr">
            <a:solidFill>
              <a:srgbClr val="000000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7543" name="Text Box 87">
            <a:extLst>
              <a:ext uri="{FF2B5EF4-FFF2-40B4-BE49-F238E27FC236}">
                <a16:creationId xmlns:a16="http://schemas.microsoft.com/office/drawing/2014/main" id="{74EDA91C-AF5D-45BC-8CB9-16F3BAF3A6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49900" y="4772025"/>
            <a:ext cx="19843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1800" b="0">
                <a:solidFill>
                  <a:schemeClr val="tx1"/>
                </a:solidFill>
                <a:latin typeface="Verdana" panose="020B0604030504040204" pitchFamily="34" charset="0"/>
              </a:rPr>
              <a:t>segnale digitale</a:t>
            </a:r>
            <a:endParaRPr lang="fr-FR" altLang="it-IT" sz="1800" b="0">
              <a:solidFill>
                <a:schemeClr val="tx1"/>
              </a:solidFill>
              <a:latin typeface="Verdan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474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1475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47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47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74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74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7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5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5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5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475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475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475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475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475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475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475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475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475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475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475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5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5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5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475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475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475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8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475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9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475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475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1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475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475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3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475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475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5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475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6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5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5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5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475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475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475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4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4752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5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475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4752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7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475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4752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9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475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4752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1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4752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5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47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47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47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0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4753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1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475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4753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3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475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4753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5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475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4753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7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4753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8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5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5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5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475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475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475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6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4753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7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475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8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4753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9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475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0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4753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1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475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2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4753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3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4753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4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5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5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5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475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475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475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2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475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3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475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4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475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5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475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6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475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7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475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8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475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9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475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 nodeType="clickPar">
                      <p:stCondLst>
                        <p:cond delay="indefinite"/>
                      </p:stCondLst>
                      <p:childTnLst>
                        <p:par>
                          <p:cTn id="1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4" dur="500"/>
                                        <p:tgtEl>
                                          <p:spTgt spid="147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7" dur="500"/>
                                        <p:tgtEl>
                                          <p:spTgt spid="147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0" dur="500"/>
                                        <p:tgtEl>
                                          <p:spTgt spid="147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32" presetID="26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33" dur="500" tmFilter="0, 0; .2, .5; .8, .5; 1, 0"/>
                                        <p:tgtEl>
                                          <p:spTgt spid="1475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4" dur="250" autoRev="1" fill="hold"/>
                                        <p:tgtEl>
                                          <p:spTgt spid="1475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5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36" dur="500" tmFilter="0, 0; .2, .5; .8, .5; 1, 0"/>
                                        <p:tgtEl>
                                          <p:spTgt spid="1475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7" dur="250" autoRev="1" fill="hold"/>
                                        <p:tgtEl>
                                          <p:spTgt spid="1475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9" presetID="0" presetClass="path" presetSubtype="0" accel="50000" decel="5000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5416 -0.00116 C -0.15052 -0.02106 -0.24652 -0.04049 -0.30173 -0.09 C -0.35711 -0.13952 -0.38211 -0.24734 -0.38663 -0.29847 C -0.39114 -0.34938 -0.37725 -0.3776 -0.32916 -0.39611 C -0.28073 -0.41439 -0.18889 -0.41162 -0.0967 -0.40884 " pathEditMode="relative" rAng="0" ptsTypes="aaaaA">
                                      <p:cBhvr>
                                        <p:cTn id="140" dur="2000" fill="hold"/>
                                        <p:tgtEl>
                                          <p:spTgt spid="1475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858" y="-206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4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1475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1475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147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1475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1475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147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153" presetID="26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54" dur="500" tmFilter="0, 0; .2, .5; .8, .5; 1, 0"/>
                                        <p:tgtEl>
                                          <p:spTgt spid="14753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5" dur="250" autoRev="1" fill="hold"/>
                                        <p:tgtEl>
                                          <p:spTgt spid="14753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 nodeType="clickPar">
                      <p:stCondLst>
                        <p:cond delay="indefinite"/>
                      </p:stCondLst>
                      <p:childTnLst>
                        <p:par>
                          <p:cTn id="1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0" dur="500"/>
                                        <p:tgtEl>
                                          <p:spTgt spid="147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 nodeType="clickPar">
                      <p:stCondLst>
                        <p:cond delay="indefinite"/>
                      </p:stCondLst>
                      <p:childTnLst>
                        <p:par>
                          <p:cTn id="1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3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4" dur="500"/>
                                        <p:tgtEl>
                                          <p:spTgt spid="1474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7" dur="500"/>
                                        <p:tgtEl>
                                          <p:spTgt spid="1474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0" dur="500"/>
                                        <p:tgtEl>
                                          <p:spTgt spid="1474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3" dur="500"/>
                                        <p:tgtEl>
                                          <p:spTgt spid="1475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6" dur="500"/>
                                        <p:tgtEl>
                                          <p:spTgt spid="1475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9" dur="500"/>
                                        <p:tgtEl>
                                          <p:spTgt spid="1475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2" dur="500"/>
                                        <p:tgtEl>
                                          <p:spTgt spid="1475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5" dur="500"/>
                                        <p:tgtEl>
                                          <p:spTgt spid="1475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8" dur="500"/>
                                        <p:tgtEl>
                                          <p:spTgt spid="1475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3" presetClass="exit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1" dur="500"/>
                                        <p:tgtEl>
                                          <p:spTgt spid="1475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4" dur="500"/>
                                        <p:tgtEl>
                                          <p:spTgt spid="1475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7" dur="500"/>
                                        <p:tgtEl>
                                          <p:spTgt spid="1475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0" dur="500"/>
                                        <p:tgtEl>
                                          <p:spTgt spid="1475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2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3" dur="500"/>
                                        <p:tgtEl>
                                          <p:spTgt spid="1475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7" dur="500"/>
                                        <p:tgtEl>
                                          <p:spTgt spid="147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0" dur="500"/>
                                        <p:tgtEl>
                                          <p:spTgt spid="147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3" dur="500"/>
                                        <p:tgtEl>
                                          <p:spTgt spid="147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6" dur="500"/>
                                        <p:tgtEl>
                                          <p:spTgt spid="147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7524" grpId="0"/>
      <p:bldP spid="147525" grpId="0"/>
      <p:bldP spid="147526" grpId="0"/>
      <p:bldP spid="147526" grpId="1"/>
      <p:bldP spid="147532" grpId="0"/>
      <p:bldP spid="147532" grpId="1"/>
      <p:bldP spid="147532" grpId="2"/>
      <p:bldP spid="147535" grpId="0"/>
      <p:bldP spid="147535" grpId="1"/>
      <p:bldP spid="147541" grpId="0"/>
      <p:bldP spid="14754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BA064FA4-D37A-423C-8258-04E93580BF6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 sz="4000"/>
              <a:t>Sistemi di acquisizione ed elaborazione dati</a:t>
            </a:r>
            <a:endParaRPr lang="fr-FR" altLang="it-IT" sz="4000"/>
          </a:p>
        </p:txBody>
      </p:sp>
      <p:sp>
        <p:nvSpPr>
          <p:cNvPr id="6278" name="Rectangle 134">
            <a:extLst>
              <a:ext uri="{FF2B5EF4-FFF2-40B4-BE49-F238E27FC236}">
                <a16:creationId xmlns:a16="http://schemas.microsoft.com/office/drawing/2014/main" id="{8B831895-6D9D-4192-AF88-D317744172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990287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6280" name="Rectangle 136">
            <a:extLst>
              <a:ext uri="{FF2B5EF4-FFF2-40B4-BE49-F238E27FC236}">
                <a16:creationId xmlns:a16="http://schemas.microsoft.com/office/drawing/2014/main" id="{51CCE115-59BE-46A9-A9FC-6A6C805594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990287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grpSp>
        <p:nvGrpSpPr>
          <p:cNvPr id="6332" name="Group 188">
            <a:extLst>
              <a:ext uri="{FF2B5EF4-FFF2-40B4-BE49-F238E27FC236}">
                <a16:creationId xmlns:a16="http://schemas.microsoft.com/office/drawing/2014/main" id="{4EA3AD9F-EAE5-4D1C-BDC0-67F3C8BAD8EF}"/>
              </a:ext>
            </a:extLst>
          </p:cNvPr>
          <p:cNvGrpSpPr>
            <a:grpSpLocks/>
          </p:cNvGrpSpPr>
          <p:nvPr/>
        </p:nvGrpSpPr>
        <p:grpSpPr bwMode="auto">
          <a:xfrm>
            <a:off x="677863" y="2290199"/>
            <a:ext cx="7543800" cy="2697163"/>
            <a:chOff x="427" y="1582"/>
            <a:chExt cx="4752" cy="1699"/>
          </a:xfrm>
        </p:grpSpPr>
        <p:sp>
          <p:nvSpPr>
            <p:cNvPr id="6331" name="Rectangle 187">
              <a:extLst>
                <a:ext uri="{FF2B5EF4-FFF2-40B4-BE49-F238E27FC236}">
                  <a16:creationId xmlns:a16="http://schemas.microsoft.com/office/drawing/2014/main" id="{81F971C7-1409-4D02-BA9C-E62EFE47CA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54" y="1585"/>
              <a:ext cx="325" cy="169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22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it-IT"/>
            </a:p>
          </p:txBody>
        </p:sp>
        <p:grpSp>
          <p:nvGrpSpPr>
            <p:cNvPr id="6311" name="Group 167">
              <a:extLst>
                <a:ext uri="{FF2B5EF4-FFF2-40B4-BE49-F238E27FC236}">
                  <a16:creationId xmlns:a16="http://schemas.microsoft.com/office/drawing/2014/main" id="{9342279C-D9EE-4931-8C1F-9DFBB6DDC8A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7" y="1582"/>
              <a:ext cx="4691" cy="1694"/>
              <a:chOff x="1092" y="7213"/>
              <a:chExt cx="9624" cy="3194"/>
            </a:xfrm>
          </p:grpSpPr>
          <p:pic>
            <p:nvPicPr>
              <p:cNvPr id="6312" name="Picture 168">
                <a:extLst>
                  <a:ext uri="{FF2B5EF4-FFF2-40B4-BE49-F238E27FC236}">
                    <a16:creationId xmlns:a16="http://schemas.microsoft.com/office/drawing/2014/main" id="{BE196362-CB1E-4507-9D4F-D75E9455114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2" y="7213"/>
                <a:ext cx="9096" cy="3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6313" name="Group 169">
                <a:extLst>
                  <a:ext uri="{FF2B5EF4-FFF2-40B4-BE49-F238E27FC236}">
                    <a16:creationId xmlns:a16="http://schemas.microsoft.com/office/drawing/2014/main" id="{E9C694E2-93B4-46A5-B246-FF79A341A2C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0179" y="8688"/>
                <a:ext cx="537" cy="1302"/>
                <a:chOff x="10020" y="8688"/>
                <a:chExt cx="528" cy="1302"/>
              </a:xfrm>
            </p:grpSpPr>
            <p:sp>
              <p:nvSpPr>
                <p:cNvPr id="6314" name="Line 170">
                  <a:extLst>
                    <a:ext uri="{FF2B5EF4-FFF2-40B4-BE49-F238E27FC236}">
                      <a16:creationId xmlns:a16="http://schemas.microsoft.com/office/drawing/2014/main" id="{5BE47F07-0936-4238-9D1D-1032AC1B75A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020" y="8688"/>
                  <a:ext cx="324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sm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6315" name="Line 171">
                  <a:extLst>
                    <a:ext uri="{FF2B5EF4-FFF2-40B4-BE49-F238E27FC236}">
                      <a16:creationId xmlns:a16="http://schemas.microsoft.com/office/drawing/2014/main" id="{F565770F-1554-419F-A410-C06498D3465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10332" y="8688"/>
                  <a:ext cx="216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6316" name="Line 172">
                  <a:extLst>
                    <a:ext uri="{FF2B5EF4-FFF2-40B4-BE49-F238E27FC236}">
                      <a16:creationId xmlns:a16="http://schemas.microsoft.com/office/drawing/2014/main" id="{598A1F21-301A-463D-B6C6-553D9003DBA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020" y="8874"/>
                  <a:ext cx="324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sm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6317" name="Line 173">
                  <a:extLst>
                    <a:ext uri="{FF2B5EF4-FFF2-40B4-BE49-F238E27FC236}">
                      <a16:creationId xmlns:a16="http://schemas.microsoft.com/office/drawing/2014/main" id="{50850758-D35C-4696-86BA-E1FB529A12D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10332" y="8874"/>
                  <a:ext cx="216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6318" name="Line 174">
                  <a:extLst>
                    <a:ext uri="{FF2B5EF4-FFF2-40B4-BE49-F238E27FC236}">
                      <a16:creationId xmlns:a16="http://schemas.microsoft.com/office/drawing/2014/main" id="{0BEB2AF1-7C46-405C-BBF1-1E7B12557AD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020" y="9060"/>
                  <a:ext cx="324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sm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6319" name="Line 175">
                  <a:extLst>
                    <a:ext uri="{FF2B5EF4-FFF2-40B4-BE49-F238E27FC236}">
                      <a16:creationId xmlns:a16="http://schemas.microsoft.com/office/drawing/2014/main" id="{C00F9B3D-6A28-43D3-B10D-3B9F2A82861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10332" y="9060"/>
                  <a:ext cx="216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6320" name="Line 176">
                  <a:extLst>
                    <a:ext uri="{FF2B5EF4-FFF2-40B4-BE49-F238E27FC236}">
                      <a16:creationId xmlns:a16="http://schemas.microsoft.com/office/drawing/2014/main" id="{5D358B33-763A-4149-8EFD-94D743401AC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020" y="9246"/>
                  <a:ext cx="324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sm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6321" name="Line 177">
                  <a:extLst>
                    <a:ext uri="{FF2B5EF4-FFF2-40B4-BE49-F238E27FC236}">
                      <a16:creationId xmlns:a16="http://schemas.microsoft.com/office/drawing/2014/main" id="{1BE4B075-1CA3-4148-875A-803AE526203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10332" y="9246"/>
                  <a:ext cx="216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6322" name="Line 178">
                  <a:extLst>
                    <a:ext uri="{FF2B5EF4-FFF2-40B4-BE49-F238E27FC236}">
                      <a16:creationId xmlns:a16="http://schemas.microsoft.com/office/drawing/2014/main" id="{F8FB1579-81B8-40E7-A68D-C5350DEBB71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020" y="9432"/>
                  <a:ext cx="324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sm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6323" name="Line 179">
                  <a:extLst>
                    <a:ext uri="{FF2B5EF4-FFF2-40B4-BE49-F238E27FC236}">
                      <a16:creationId xmlns:a16="http://schemas.microsoft.com/office/drawing/2014/main" id="{EF6D7DB0-2017-41E9-9B22-9E9C9EF847C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10332" y="9432"/>
                  <a:ext cx="216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6324" name="Line 180">
                  <a:extLst>
                    <a:ext uri="{FF2B5EF4-FFF2-40B4-BE49-F238E27FC236}">
                      <a16:creationId xmlns:a16="http://schemas.microsoft.com/office/drawing/2014/main" id="{1633AFE7-D485-4C65-919A-416A47C966E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020" y="9618"/>
                  <a:ext cx="324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sm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6325" name="Line 181">
                  <a:extLst>
                    <a:ext uri="{FF2B5EF4-FFF2-40B4-BE49-F238E27FC236}">
                      <a16:creationId xmlns:a16="http://schemas.microsoft.com/office/drawing/2014/main" id="{C56A28D9-8CB1-4716-B5A3-4F0E6FA28A9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10332" y="9618"/>
                  <a:ext cx="216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6326" name="Line 182">
                  <a:extLst>
                    <a:ext uri="{FF2B5EF4-FFF2-40B4-BE49-F238E27FC236}">
                      <a16:creationId xmlns:a16="http://schemas.microsoft.com/office/drawing/2014/main" id="{A612C48E-8254-46BB-BE9E-94A6E46C4CB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020" y="9804"/>
                  <a:ext cx="324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sm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6327" name="Line 183">
                  <a:extLst>
                    <a:ext uri="{FF2B5EF4-FFF2-40B4-BE49-F238E27FC236}">
                      <a16:creationId xmlns:a16="http://schemas.microsoft.com/office/drawing/2014/main" id="{17FB86CC-E8FF-4E7A-8333-CCEDE5F2C37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10332" y="9804"/>
                  <a:ext cx="216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6328" name="Line 184">
                  <a:extLst>
                    <a:ext uri="{FF2B5EF4-FFF2-40B4-BE49-F238E27FC236}">
                      <a16:creationId xmlns:a16="http://schemas.microsoft.com/office/drawing/2014/main" id="{E79B602E-403F-4CB2-AA5F-1786C9C5D5A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020" y="9990"/>
                  <a:ext cx="324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sm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6329" name="Line 185">
                  <a:extLst>
                    <a:ext uri="{FF2B5EF4-FFF2-40B4-BE49-F238E27FC236}">
                      <a16:creationId xmlns:a16="http://schemas.microsoft.com/office/drawing/2014/main" id="{F32C8FD6-ADFA-467D-AFB4-22A0472D66B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10332" y="9990"/>
                  <a:ext cx="216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</p:grpSp>
          <p:sp>
            <p:nvSpPr>
              <p:cNvPr id="6330" name="Line 186">
                <a:extLst>
                  <a:ext uri="{FF2B5EF4-FFF2-40B4-BE49-F238E27FC236}">
                    <a16:creationId xmlns:a16="http://schemas.microsoft.com/office/drawing/2014/main" id="{E661793C-5F76-4AE5-A0CB-9FF0FE9D1A0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239" y="7950"/>
                <a:ext cx="477" cy="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lg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</p:grpSp>
      </p:grpSp>
      <p:sp>
        <p:nvSpPr>
          <p:cNvPr id="6333" name="Rectangle 189">
            <a:extLst>
              <a:ext uri="{FF2B5EF4-FFF2-40B4-BE49-F238E27FC236}">
                <a16:creationId xmlns:a16="http://schemas.microsoft.com/office/drawing/2014/main" id="{A56F9461-CD17-42AD-9A8A-E39FA9CF90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0575" y="3204599"/>
            <a:ext cx="849313" cy="615950"/>
          </a:xfrm>
          <a:prstGeom prst="rect">
            <a:avLst/>
          </a:prstGeom>
          <a:solidFill>
            <a:schemeClr val="tx2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6334" name="Rectangle 190">
            <a:extLst>
              <a:ext uri="{FF2B5EF4-FFF2-40B4-BE49-F238E27FC236}">
                <a16:creationId xmlns:a16="http://schemas.microsoft.com/office/drawing/2014/main" id="{491B2813-9820-4B2C-A6BB-950355738A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87563" y="3217299"/>
            <a:ext cx="849312" cy="615950"/>
          </a:xfrm>
          <a:prstGeom prst="rect">
            <a:avLst/>
          </a:prstGeom>
          <a:solidFill>
            <a:schemeClr val="hlink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6335" name="Rectangle 191">
            <a:extLst>
              <a:ext uri="{FF2B5EF4-FFF2-40B4-BE49-F238E27FC236}">
                <a16:creationId xmlns:a16="http://schemas.microsoft.com/office/drawing/2014/main" id="{A1DFB27A-736F-47C4-B38F-6A54B63A42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84550" y="3222062"/>
            <a:ext cx="696913" cy="1538287"/>
          </a:xfrm>
          <a:prstGeom prst="rect">
            <a:avLst/>
          </a:prstGeom>
          <a:solidFill>
            <a:srgbClr val="FF9900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it-IT"/>
          </a:p>
        </p:txBody>
      </p:sp>
      <p:sp>
        <p:nvSpPr>
          <p:cNvPr id="6336" name="Rectangle 192">
            <a:extLst>
              <a:ext uri="{FF2B5EF4-FFF2-40B4-BE49-F238E27FC236}">
                <a16:creationId xmlns:a16="http://schemas.microsoft.com/office/drawing/2014/main" id="{29614DE6-AD89-460C-A25D-62FCAE40B1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89600" y="3222062"/>
            <a:ext cx="717550" cy="1674812"/>
          </a:xfrm>
          <a:prstGeom prst="rect">
            <a:avLst/>
          </a:prstGeom>
          <a:solidFill>
            <a:srgbClr val="993366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it-IT"/>
          </a:p>
        </p:txBody>
      </p:sp>
      <p:sp>
        <p:nvSpPr>
          <p:cNvPr id="6337" name="Rectangle 193">
            <a:extLst>
              <a:ext uri="{FF2B5EF4-FFF2-40B4-BE49-F238E27FC236}">
                <a16:creationId xmlns:a16="http://schemas.microsoft.com/office/drawing/2014/main" id="{D9B49271-45E8-4635-9D10-E638AB700E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8475" y="3218887"/>
            <a:ext cx="857250" cy="1668462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it-IT"/>
          </a:p>
        </p:txBody>
      </p:sp>
      <p:sp>
        <p:nvSpPr>
          <p:cNvPr id="6338" name="Rectangle 194">
            <a:extLst>
              <a:ext uri="{FF2B5EF4-FFF2-40B4-BE49-F238E27FC236}">
                <a16:creationId xmlns:a16="http://schemas.microsoft.com/office/drawing/2014/main" id="{F96854D7-4AC9-4F80-8099-A592AE0AA5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22788" y="3536387"/>
            <a:ext cx="727075" cy="928687"/>
          </a:xfrm>
          <a:prstGeom prst="rect">
            <a:avLst/>
          </a:prstGeom>
          <a:solidFill>
            <a:srgbClr val="00FF00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it-IT"/>
          </a:p>
        </p:txBody>
      </p:sp>
      <p:pic>
        <p:nvPicPr>
          <p:cNvPr id="33" name="Immagine 32">
            <a:extLst>
              <a:ext uri="{FF2B5EF4-FFF2-40B4-BE49-F238E27FC236}">
                <a16:creationId xmlns:a16="http://schemas.microsoft.com/office/drawing/2014/main" id="{5064A6BF-1CE8-405E-81D7-999A76B64D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863" y="5206435"/>
            <a:ext cx="3000375" cy="1247775"/>
          </a:xfrm>
          <a:prstGeom prst="rect">
            <a:avLst/>
          </a:prstGeom>
        </p:spPr>
      </p:pic>
      <p:pic>
        <p:nvPicPr>
          <p:cNvPr id="34" name="Immagine 33">
            <a:extLst>
              <a:ext uri="{FF2B5EF4-FFF2-40B4-BE49-F238E27FC236}">
                <a16:creationId xmlns:a16="http://schemas.microsoft.com/office/drawing/2014/main" id="{01D35656-B643-4426-9ED1-2BB749B276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9108" y="5197802"/>
            <a:ext cx="1025781" cy="1275602"/>
          </a:xfrm>
          <a:prstGeom prst="rect">
            <a:avLst/>
          </a:prstGeom>
        </p:spPr>
      </p:pic>
      <p:pic>
        <p:nvPicPr>
          <p:cNvPr id="35" name="Picture 196" descr="Risultati immagini per microfono">
            <a:extLst>
              <a:ext uri="{FF2B5EF4-FFF2-40B4-BE49-F238E27FC236}">
                <a16:creationId xmlns:a16="http://schemas.microsoft.com/office/drawing/2014/main" id="{BABED540-5487-42C0-B1AD-2B7A0F0F9B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6212" y="5156787"/>
            <a:ext cx="1318626" cy="1318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9" dur="500" fill="hold"/>
                                        <p:tgtEl>
                                          <p:spTgt spid="63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" dur="500" fill="hold"/>
                                        <p:tgtEl>
                                          <p:spTgt spid="63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" dur="500" fill="hold"/>
                                        <p:tgtEl>
                                          <p:spTgt spid="633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63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6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3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45" dur="500" fill="hold"/>
                                        <p:tgtEl>
                                          <p:spTgt spid="63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6" dur="500" fill="hold"/>
                                        <p:tgtEl>
                                          <p:spTgt spid="63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7" dur="500" fill="hold"/>
                                        <p:tgtEl>
                                          <p:spTgt spid="633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63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6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3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55" dur="500" fill="hold"/>
                                        <p:tgtEl>
                                          <p:spTgt spid="633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" dur="500" fill="hold"/>
                                        <p:tgtEl>
                                          <p:spTgt spid="63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" dur="500" fill="hold"/>
                                        <p:tgtEl>
                                          <p:spTgt spid="633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63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6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3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65" dur="500" fill="hold"/>
                                        <p:tgtEl>
                                          <p:spTgt spid="633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6" dur="500" fill="hold"/>
                                        <p:tgtEl>
                                          <p:spTgt spid="63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7" dur="500" fill="hold"/>
                                        <p:tgtEl>
                                          <p:spTgt spid="633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68" dur="500" fill="hold"/>
                                        <p:tgtEl>
                                          <p:spTgt spid="63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6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3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75" dur="500" fill="hold"/>
                                        <p:tgtEl>
                                          <p:spTgt spid="633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6" dur="500" fill="hold"/>
                                        <p:tgtEl>
                                          <p:spTgt spid="63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7" dur="500" fill="hold"/>
                                        <p:tgtEl>
                                          <p:spTgt spid="633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78" dur="500" fill="hold"/>
                                        <p:tgtEl>
                                          <p:spTgt spid="63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6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3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5" dur="500" fill="hold"/>
                                        <p:tgtEl>
                                          <p:spTgt spid="633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6" dur="500" fill="hold"/>
                                        <p:tgtEl>
                                          <p:spTgt spid="63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7" dur="500" fill="hold"/>
                                        <p:tgtEl>
                                          <p:spTgt spid="633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88" dur="500" fill="hold"/>
                                        <p:tgtEl>
                                          <p:spTgt spid="63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>
            <a:extLst>
              <a:ext uri="{FF2B5EF4-FFF2-40B4-BE49-F238E27FC236}">
                <a16:creationId xmlns:a16="http://schemas.microsoft.com/office/drawing/2014/main" id="{501E99F6-012F-426D-BC31-2540332490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/>
              <a:t>Distribuzione dati</a:t>
            </a:r>
            <a:endParaRPr lang="fr-FR" altLang="it-IT"/>
          </a:p>
        </p:txBody>
      </p:sp>
      <p:pic>
        <p:nvPicPr>
          <p:cNvPr id="139268" name="Picture 4">
            <a:extLst>
              <a:ext uri="{FF2B5EF4-FFF2-40B4-BE49-F238E27FC236}">
                <a16:creationId xmlns:a16="http://schemas.microsoft.com/office/drawing/2014/main" id="{5B773E7A-88CF-4B83-8AF0-9708FA6245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575" y="1739594"/>
            <a:ext cx="6737350" cy="3497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9269" name="Rectangle 5">
            <a:extLst>
              <a:ext uri="{FF2B5EF4-FFF2-40B4-BE49-F238E27FC236}">
                <a16:creationId xmlns:a16="http://schemas.microsoft.com/office/drawing/2014/main" id="{5D087ABC-E4DA-4D18-BE5F-1FA010E782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68463" y="2987369"/>
            <a:ext cx="965200" cy="2125663"/>
          </a:xfrm>
          <a:prstGeom prst="rect">
            <a:avLst/>
          </a:prstGeom>
          <a:solidFill>
            <a:schemeClr val="hlink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139270" name="Rectangle 6">
            <a:extLst>
              <a:ext uri="{FF2B5EF4-FFF2-40B4-BE49-F238E27FC236}">
                <a16:creationId xmlns:a16="http://schemas.microsoft.com/office/drawing/2014/main" id="{2BAFBB7E-EEAD-44CE-A362-6652C73FED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11513" y="2984194"/>
            <a:ext cx="965200" cy="2125663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139271" name="Rectangle 7">
            <a:extLst>
              <a:ext uri="{FF2B5EF4-FFF2-40B4-BE49-F238E27FC236}">
                <a16:creationId xmlns:a16="http://schemas.microsoft.com/office/drawing/2014/main" id="{7A44F833-76E3-4DB8-B271-4D11E949A3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62500" y="2981019"/>
            <a:ext cx="1168400" cy="782638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it-IT"/>
          </a:p>
        </p:txBody>
      </p:sp>
      <p:sp>
        <p:nvSpPr>
          <p:cNvPr id="139272" name="Rectangle 8">
            <a:extLst>
              <a:ext uri="{FF2B5EF4-FFF2-40B4-BE49-F238E27FC236}">
                <a16:creationId xmlns:a16="http://schemas.microsoft.com/office/drawing/2014/main" id="{B28EC833-BEAC-451D-AC6C-A1DEA7FD3B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18275" y="2993719"/>
            <a:ext cx="1146175" cy="754063"/>
          </a:xfrm>
          <a:prstGeom prst="rect">
            <a:avLst/>
          </a:prstGeom>
          <a:solidFill>
            <a:srgbClr val="00FF00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it-IT"/>
          </a:p>
        </p:txBody>
      </p:sp>
      <p:pic>
        <p:nvPicPr>
          <p:cNvPr id="139278" name="Picture 14" descr="Risultati immagini per motore elettrico">
            <a:extLst>
              <a:ext uri="{FF2B5EF4-FFF2-40B4-BE49-F238E27FC236}">
                <a16:creationId xmlns:a16="http://schemas.microsoft.com/office/drawing/2014/main" id="{1553257C-D316-4195-B187-49530DBF19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753" y="5355204"/>
            <a:ext cx="1299779" cy="1299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9280" name="Picture 16" descr="Risultati immagini per faro macchina">
            <a:extLst>
              <a:ext uri="{FF2B5EF4-FFF2-40B4-BE49-F238E27FC236}">
                <a16:creationId xmlns:a16="http://schemas.microsoft.com/office/drawing/2014/main" id="{873F1576-86BE-4F0A-87BE-476DC9109C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5926" y="5355203"/>
            <a:ext cx="2328773" cy="1299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9282" name="Picture 18" descr="Risultati immagini per allarme che suona">
            <a:extLst>
              <a:ext uri="{FF2B5EF4-FFF2-40B4-BE49-F238E27FC236}">
                <a16:creationId xmlns:a16="http://schemas.microsoft.com/office/drawing/2014/main" id="{25D7E680-B0D0-45CA-AEB2-71AF37A8A6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6226" y="5355201"/>
            <a:ext cx="1282527" cy="1299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9284" name="Picture 20" descr="Risultati immagini per monitor con programma">
            <a:extLst>
              <a:ext uri="{FF2B5EF4-FFF2-40B4-BE49-F238E27FC236}">
                <a16:creationId xmlns:a16="http://schemas.microsoft.com/office/drawing/2014/main" id="{AE4BA793-5120-4538-BA51-F723D48825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5533" y="5355200"/>
            <a:ext cx="1893768" cy="1299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9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9" dur="500" fill="hold"/>
                                        <p:tgtEl>
                                          <p:spTgt spid="13926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" dur="500" fill="hold"/>
                                        <p:tgtEl>
                                          <p:spTgt spid="1392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" dur="500" fill="hold"/>
                                        <p:tgtEl>
                                          <p:spTgt spid="13926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1392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9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39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3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19" dur="500" fill="hold"/>
                                        <p:tgtEl>
                                          <p:spTgt spid="13927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0" dur="500" fill="hold"/>
                                        <p:tgtEl>
                                          <p:spTgt spid="13927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1" dur="500" fill="hold"/>
                                        <p:tgtEl>
                                          <p:spTgt spid="13927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13927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9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39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3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29" dur="500" fill="hold"/>
                                        <p:tgtEl>
                                          <p:spTgt spid="13927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0" dur="500" fill="hold"/>
                                        <p:tgtEl>
                                          <p:spTgt spid="1392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1" dur="500" fill="hold"/>
                                        <p:tgtEl>
                                          <p:spTgt spid="13927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1392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9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39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3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9" dur="500" fill="hold"/>
                                        <p:tgtEl>
                                          <p:spTgt spid="13927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" dur="500" fill="hold"/>
                                        <p:tgtEl>
                                          <p:spTgt spid="1392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" dur="500" fill="hold"/>
                                        <p:tgtEl>
                                          <p:spTgt spid="13927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1392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92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392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9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92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92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9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392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92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39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92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392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39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>
            <a:extLst>
              <a:ext uri="{FF2B5EF4-FFF2-40B4-BE49-F238E27FC236}">
                <a16:creationId xmlns:a16="http://schemas.microsoft.com/office/drawing/2014/main" id="{2B227EB8-5A80-4280-AAFD-0B068071098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/>
              <a:t>Quantizzazione</a:t>
            </a:r>
            <a:endParaRPr lang="fr-FR" altLang="it-IT"/>
          </a:p>
        </p:txBody>
      </p:sp>
      <p:pic>
        <p:nvPicPr>
          <p:cNvPr id="140292" name="Picture 4">
            <a:extLst>
              <a:ext uri="{FF2B5EF4-FFF2-40B4-BE49-F238E27FC236}">
                <a16:creationId xmlns:a16="http://schemas.microsoft.com/office/drawing/2014/main" id="{32463013-B149-4365-BD5E-A5D5F451BF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000" y="1774825"/>
            <a:ext cx="3228975" cy="442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0293" name="Picture 5">
            <a:extLst>
              <a:ext uri="{FF2B5EF4-FFF2-40B4-BE49-F238E27FC236}">
                <a16:creationId xmlns:a16="http://schemas.microsoft.com/office/drawing/2014/main" id="{9CB8D23B-B82F-4A84-81A7-B9C73BEA10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4288" y="1763713"/>
            <a:ext cx="2954337" cy="443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0294" name="Rectangle 6">
            <a:extLst>
              <a:ext uri="{FF2B5EF4-FFF2-40B4-BE49-F238E27FC236}">
                <a16:creationId xmlns:a16="http://schemas.microsoft.com/office/drawing/2014/main" id="{82438891-5885-45C8-8582-A66FBFB82F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03525" y="1884363"/>
            <a:ext cx="636588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it-IT" altLang="it-IT" i="0">
                <a:solidFill>
                  <a:schemeClr val="tx1"/>
                </a:solidFill>
              </a:rPr>
              <a:t>2</a:t>
            </a:r>
            <a:r>
              <a:rPr lang="it-IT" altLang="it-IT" baseline="30000">
                <a:solidFill>
                  <a:schemeClr val="tx1"/>
                </a:solidFill>
              </a:rPr>
              <a:t>n</a:t>
            </a:r>
            <a:r>
              <a:rPr lang="fr-FR" altLang="it-IT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40295" name="Line 7">
            <a:extLst>
              <a:ext uri="{FF2B5EF4-FFF2-40B4-BE49-F238E27FC236}">
                <a16:creationId xmlns:a16="http://schemas.microsoft.com/office/drawing/2014/main" id="{2887D991-191E-407E-973A-CE50C724F2D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497263" y="2155825"/>
            <a:ext cx="1241425" cy="6350"/>
          </a:xfrm>
          <a:prstGeom prst="line">
            <a:avLst/>
          </a:prstGeom>
          <a:noFill/>
          <a:ln w="222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140296" name="Rectangle 8">
            <a:extLst>
              <a:ext uri="{FF2B5EF4-FFF2-40B4-BE49-F238E27FC236}">
                <a16:creationId xmlns:a16="http://schemas.microsoft.com/office/drawing/2014/main" id="{8690F8E2-4957-4498-87AD-18144AE66E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4575" y="1865313"/>
            <a:ext cx="681038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>
                <a:solidFill>
                  <a:schemeClr val="tx1"/>
                </a:solidFill>
              </a:rPr>
              <a:t>FS</a:t>
            </a:r>
            <a:endParaRPr lang="fr-FR" altLang="it-IT">
              <a:solidFill>
                <a:schemeClr val="tx1"/>
              </a:solidFill>
            </a:endParaRPr>
          </a:p>
        </p:txBody>
      </p:sp>
      <p:sp>
        <p:nvSpPr>
          <p:cNvPr id="140297" name="Rectangle 9">
            <a:extLst>
              <a:ext uri="{FF2B5EF4-FFF2-40B4-BE49-F238E27FC236}">
                <a16:creationId xmlns:a16="http://schemas.microsoft.com/office/drawing/2014/main" id="{DEA61EC0-69F7-49AA-BC2A-AE6818A854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03475" y="2898775"/>
            <a:ext cx="1030288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it-IT" altLang="it-IT">
                <a:solidFill>
                  <a:schemeClr val="tx1"/>
                </a:solidFill>
              </a:rPr>
              <a:t>LSB</a:t>
            </a:r>
            <a:r>
              <a:rPr lang="fr-FR" altLang="it-IT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40298" name="Line 10">
            <a:extLst>
              <a:ext uri="{FF2B5EF4-FFF2-40B4-BE49-F238E27FC236}">
                <a16:creationId xmlns:a16="http://schemas.microsoft.com/office/drawing/2014/main" id="{669C026C-779C-463B-B2A4-7DFD979F0F0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502025" y="3170238"/>
            <a:ext cx="1241425" cy="6350"/>
          </a:xfrm>
          <a:prstGeom prst="line">
            <a:avLst/>
          </a:prstGeom>
          <a:noFill/>
          <a:ln w="222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140299" name="Rectangle 11">
            <a:extLst>
              <a:ext uri="{FF2B5EF4-FFF2-40B4-BE49-F238E27FC236}">
                <a16:creationId xmlns:a16="http://schemas.microsoft.com/office/drawing/2014/main" id="{5999D338-E241-46B7-A32B-20CA8E6267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9338" y="2879725"/>
            <a:ext cx="1144587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>
                <a:solidFill>
                  <a:schemeClr val="tx1"/>
                </a:solidFill>
              </a:rPr>
              <a:t>FS/</a:t>
            </a:r>
            <a:r>
              <a:rPr lang="it-IT" altLang="it-IT" i="0">
                <a:solidFill>
                  <a:schemeClr val="tx1"/>
                </a:solidFill>
              </a:rPr>
              <a:t>2</a:t>
            </a:r>
            <a:r>
              <a:rPr lang="it-IT" altLang="it-IT" baseline="30000">
                <a:solidFill>
                  <a:schemeClr val="tx1"/>
                </a:solidFill>
              </a:rPr>
              <a:t>n</a:t>
            </a:r>
            <a:endParaRPr lang="fr-FR" altLang="it-IT" baseline="30000">
              <a:solidFill>
                <a:schemeClr val="tx1"/>
              </a:solidFill>
            </a:endParaRPr>
          </a:p>
        </p:txBody>
      </p:sp>
      <p:sp>
        <p:nvSpPr>
          <p:cNvPr id="140300" name="Text Box 12">
            <a:extLst>
              <a:ext uri="{FF2B5EF4-FFF2-40B4-BE49-F238E27FC236}">
                <a16:creationId xmlns:a16="http://schemas.microsoft.com/office/drawing/2014/main" id="{E10364BB-9A90-41D2-87C1-7280C505A4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8325" y="4519613"/>
            <a:ext cx="38608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>
                <a:solidFill>
                  <a:schemeClr val="tx1"/>
                </a:solidFill>
              </a:rPr>
              <a:t>Con tre bit e FS = 8 V</a:t>
            </a:r>
            <a:endParaRPr lang="fr-FR" altLang="it-IT">
              <a:solidFill>
                <a:schemeClr val="tx1"/>
              </a:solidFill>
            </a:endParaRPr>
          </a:p>
        </p:txBody>
      </p:sp>
      <p:sp>
        <p:nvSpPr>
          <p:cNvPr id="140301" name="AutoShape 13">
            <a:extLst>
              <a:ext uri="{FF2B5EF4-FFF2-40B4-BE49-F238E27FC236}">
                <a16:creationId xmlns:a16="http://schemas.microsoft.com/office/drawing/2014/main" id="{E5B67230-F107-4525-8DE3-AC42B66BC7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52963" y="4622800"/>
            <a:ext cx="1306512" cy="442913"/>
          </a:xfrm>
          <a:prstGeom prst="rightArrow">
            <a:avLst>
              <a:gd name="adj1" fmla="val 50000"/>
              <a:gd name="adj2" fmla="val 73745"/>
            </a:avLst>
          </a:prstGeom>
          <a:gradFill rotWithShape="1">
            <a:gsLst>
              <a:gs pos="0">
                <a:schemeClr val="tx2"/>
              </a:gs>
              <a:gs pos="100000">
                <a:srgbClr val="FF0000"/>
              </a:gs>
            </a:gsLst>
            <a:lin ang="0" scaled="1"/>
          </a:gradFill>
          <a:ln>
            <a:noFill/>
          </a:ln>
          <a:effectLst/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140302" name="Rectangle 14">
            <a:extLst>
              <a:ext uri="{FF2B5EF4-FFF2-40B4-BE49-F238E27FC236}">
                <a16:creationId xmlns:a16="http://schemas.microsoft.com/office/drawing/2014/main" id="{E4E4C4D3-954B-4F27-B3B8-84FFCF6B99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10300" y="4557713"/>
            <a:ext cx="206375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it-IT" altLang="it-IT">
                <a:solidFill>
                  <a:srgbClr val="FF0000"/>
                </a:solidFill>
              </a:rPr>
              <a:t>LSB = </a:t>
            </a:r>
            <a:r>
              <a:rPr lang="it-IT" altLang="it-IT" i="0">
                <a:solidFill>
                  <a:srgbClr val="FF0000"/>
                </a:solidFill>
              </a:rPr>
              <a:t>1 V</a:t>
            </a:r>
            <a:r>
              <a:rPr lang="fr-FR" altLang="it-IT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40303" name="Rectangle 15">
            <a:extLst>
              <a:ext uri="{FF2B5EF4-FFF2-40B4-BE49-F238E27FC236}">
                <a16:creationId xmlns:a16="http://schemas.microsoft.com/office/drawing/2014/main" id="{53BF2898-53A8-467C-AB51-53D2A23E20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3913" y="5148263"/>
            <a:ext cx="2905125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/>
            <a:r>
              <a:rPr lang="it-IT" altLang="it-IT" dirty="0">
                <a:solidFill>
                  <a:srgbClr val="FF0000"/>
                </a:solidFill>
              </a:rPr>
              <a:t>(passo di</a:t>
            </a:r>
          </a:p>
          <a:p>
            <a:pPr algn="ctr"/>
            <a:r>
              <a:rPr lang="it-IT" altLang="it-IT" dirty="0">
                <a:solidFill>
                  <a:srgbClr val="FF0000"/>
                </a:solidFill>
              </a:rPr>
              <a:t>quantizzazione)</a:t>
            </a:r>
            <a:r>
              <a:rPr lang="fr-FR" altLang="it-IT" dirty="0">
                <a:solidFill>
                  <a:srgbClr val="FF0000"/>
                </a:solidFill>
              </a:rPr>
              <a:t> </a:t>
            </a:r>
          </a:p>
        </p:txBody>
      </p:sp>
      <p:grpSp>
        <p:nvGrpSpPr>
          <p:cNvPr id="140309" name="Group 21">
            <a:extLst>
              <a:ext uri="{FF2B5EF4-FFF2-40B4-BE49-F238E27FC236}">
                <a16:creationId xmlns:a16="http://schemas.microsoft.com/office/drawing/2014/main" id="{9C4326B8-0B74-4F0A-924C-027B7DBB3D9F}"/>
              </a:ext>
            </a:extLst>
          </p:cNvPr>
          <p:cNvGrpSpPr>
            <a:grpSpLocks/>
          </p:cNvGrpSpPr>
          <p:nvPr/>
        </p:nvGrpSpPr>
        <p:grpSpPr bwMode="auto">
          <a:xfrm>
            <a:off x="5770563" y="1939925"/>
            <a:ext cx="1506537" cy="735013"/>
            <a:chOff x="3635" y="1222"/>
            <a:chExt cx="949" cy="463"/>
          </a:xfrm>
        </p:grpSpPr>
        <p:sp>
          <p:nvSpPr>
            <p:cNvPr id="140305" name="Rectangle 17">
              <a:extLst>
                <a:ext uri="{FF2B5EF4-FFF2-40B4-BE49-F238E27FC236}">
                  <a16:creationId xmlns:a16="http://schemas.microsoft.com/office/drawing/2014/main" id="{B7E07080-42E3-4549-9085-6D9F42D7CB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35" y="1317"/>
              <a:ext cx="482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22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just"/>
              <a:r>
                <a:rPr lang="it-IT" altLang="it-IT" sz="2000" b="0">
                  <a:solidFill>
                    <a:srgbClr val="000000"/>
                  </a:solidFill>
                  <a:latin typeface="Symbol" panose="05050102010706020507" pitchFamily="18" charset="2"/>
                  <a:cs typeface="Times New Roman" panose="02020603050405020304" pitchFamily="18" charset="0"/>
                </a:rPr>
                <a:t>e</a:t>
              </a:r>
              <a:r>
                <a:rPr lang="it-IT" altLang="it-IT" sz="2000" b="0">
                  <a:solidFill>
                    <a:srgbClr val="000000"/>
                  </a:solidFill>
                  <a:cs typeface="Times New Roman" panose="02020603050405020304" pitchFamily="18" charset="0"/>
                </a:rPr>
                <a:t> ≤ ± </a:t>
              </a:r>
              <a:endParaRPr lang="it-IT" altLang="it-IT" sz="2000" b="0" i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graphicFrame>
          <p:nvGraphicFramePr>
            <p:cNvPr id="140304" name="Object 16">
              <a:extLst>
                <a:ext uri="{FF2B5EF4-FFF2-40B4-BE49-F238E27FC236}">
                  <a16:creationId xmlns:a16="http://schemas.microsoft.com/office/drawing/2014/main" id="{D81674DC-8237-4B18-8AED-E66F990E87E9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051" y="1222"/>
            <a:ext cx="188" cy="4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0317" name="Equation" r:id="rId5" imgW="126835" imgH="317087" progId="Equation.3">
                    <p:embed/>
                  </p:oleObj>
                </mc:Choice>
                <mc:Fallback>
                  <p:oleObj name="Equation" r:id="rId5" imgW="126835" imgH="317087" progId="Equation.3">
                    <p:embed/>
                    <p:pic>
                      <p:nvPicPr>
                        <p:cNvPr id="0" name="Object 1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051" y="1222"/>
                          <a:ext cx="188" cy="46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40306" name="Rectangle 18">
              <a:extLst>
                <a:ext uri="{FF2B5EF4-FFF2-40B4-BE49-F238E27FC236}">
                  <a16:creationId xmlns:a16="http://schemas.microsoft.com/office/drawing/2014/main" id="{9CC24F9D-F656-4FEC-BBB6-2CB2C2E659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74" y="1329"/>
              <a:ext cx="41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22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just"/>
              <a:r>
                <a:rPr lang="it-IT" altLang="it-IT" sz="2000" b="0" i="0">
                  <a:solidFill>
                    <a:srgbClr val="000000"/>
                  </a:solidFill>
                  <a:cs typeface="Times New Roman" panose="02020603050405020304" pitchFamily="18" charset="0"/>
                </a:rPr>
                <a:t>LSB</a:t>
              </a:r>
              <a:endParaRPr lang="it-IT" altLang="it-IT" sz="2000" b="0" i="0">
                <a:solidFill>
                  <a:srgbClr val="000000"/>
                </a:solidFill>
              </a:endParaRPr>
            </a:p>
          </p:txBody>
        </p:sp>
      </p:grpSp>
      <p:sp>
        <p:nvSpPr>
          <p:cNvPr id="21" name="Rectangle 15">
            <a:extLst>
              <a:ext uri="{FF2B5EF4-FFF2-40B4-BE49-F238E27FC236}">
                <a16:creationId xmlns:a16="http://schemas.microsoft.com/office/drawing/2014/main" id="{E1EB4615-8084-4E79-8EAF-D9AC29D124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4288" y="3307458"/>
            <a:ext cx="2989921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/>
            <a:r>
              <a:rPr lang="it-IT" altLang="it-IT" dirty="0">
                <a:solidFill>
                  <a:srgbClr val="FF0000"/>
                </a:solidFill>
              </a:rPr>
              <a:t>riconvertiamo il </a:t>
            </a:r>
          </a:p>
          <a:p>
            <a:pPr algn="ctr"/>
            <a:r>
              <a:rPr lang="it-IT" altLang="it-IT" dirty="0">
                <a:solidFill>
                  <a:srgbClr val="FF0000"/>
                </a:solidFill>
              </a:rPr>
              <a:t>segnale?</a:t>
            </a:r>
            <a:endParaRPr lang="fr-FR" altLang="it-IT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0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0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02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02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029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029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02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02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02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02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02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029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029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02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03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03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0301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0301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03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9" presetID="34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5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5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030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5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030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5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03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56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403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403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2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0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0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/>
                                        <p:tgtEl>
                                          <p:spTgt spid="1402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02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02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0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2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02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02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/>
                                        <p:tgtEl>
                                          <p:spTgt spid="1402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02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029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0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2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02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02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/>
                                        <p:tgtEl>
                                          <p:spTgt spid="1402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02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029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0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2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02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02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/>
                                        <p:tgtEl>
                                          <p:spTgt spid="1402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02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029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0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2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0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02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/>
                                        <p:tgtEl>
                                          <p:spTgt spid="1402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02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02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0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2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02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02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/>
                                        <p:tgtEl>
                                          <p:spTgt spid="1402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02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029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0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2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03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03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/>
                                        <p:tgtEl>
                                          <p:spTgt spid="1403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03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030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0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2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3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03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03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/>
                                        <p:tgtEl>
                                          <p:spTgt spid="1403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03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030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0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2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03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03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/>
                                        <p:tgtEl>
                                          <p:spTgt spid="1403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03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030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0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2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3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4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03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03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000"/>
                                        <p:tgtEl>
                                          <p:spTgt spid="1403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03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030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0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02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1000" fill="hold"/>
                                        <p:tgtEl>
                                          <p:spTgt spid="1402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0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 nodeType="clickPar">
                      <p:stCondLst>
                        <p:cond delay="indefinite"/>
                      </p:stCondLst>
                      <p:childTnLst>
                        <p:par>
                          <p:cTn id="1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4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2" dur="500" fill="hold"/>
                                        <p:tgtEl>
                                          <p:spTgt spid="1402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500" fill="hold"/>
                                        <p:tgtEl>
                                          <p:spTgt spid="1402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500" fill="hold"/>
                                        <p:tgtEl>
                                          <p:spTgt spid="140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500" fill="hold"/>
                                        <p:tgtEl>
                                          <p:spTgt spid="140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140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2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8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9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 nodeType="clickPar">
                      <p:stCondLst>
                        <p:cond delay="indefinite"/>
                      </p:stCondLst>
                      <p:childTnLst>
                        <p:par>
                          <p:cTn id="19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1" dur="1000" fill="hold"/>
                                        <p:tgtEl>
                                          <p:spTgt spid="1403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1000" fill="hold"/>
                                        <p:tgtEl>
                                          <p:spTgt spid="1403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1000" fill="hold"/>
                                        <p:tgtEl>
                                          <p:spTgt spid="14030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4" dur="1000"/>
                                        <p:tgtEl>
                                          <p:spTgt spid="140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0294" grpId="0"/>
      <p:bldP spid="140294" grpId="1"/>
      <p:bldP spid="140296" grpId="0"/>
      <p:bldP spid="140296" grpId="1"/>
      <p:bldP spid="140297" grpId="0"/>
      <p:bldP spid="140297" grpId="1"/>
      <p:bldP spid="140299" grpId="0"/>
      <p:bldP spid="140299" grpId="1"/>
      <p:bldP spid="140300" grpId="0"/>
      <p:bldP spid="140300" grpId="1"/>
      <p:bldP spid="140302" grpId="0"/>
      <p:bldP spid="140302" grpId="1"/>
      <p:bldP spid="140303" grpId="0"/>
      <p:bldP spid="140303" grpId="1"/>
      <p:bldP spid="21" grpId="0"/>
      <p:bldP spid="21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>
            <a:extLst>
              <a:ext uri="{FF2B5EF4-FFF2-40B4-BE49-F238E27FC236}">
                <a16:creationId xmlns:a16="http://schemas.microsoft.com/office/drawing/2014/main" id="{4EB0D337-9F32-42A8-B0E6-B686C1D208F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 sz="4000"/>
              <a:t>Campionamento:</a:t>
            </a:r>
            <a:br>
              <a:rPr lang="it-IT" altLang="it-IT" sz="4000"/>
            </a:br>
            <a:r>
              <a:rPr lang="it-IT" altLang="it-IT" sz="4000"/>
              <a:t>teorema di Shannon</a:t>
            </a:r>
            <a:endParaRPr lang="fr-FR" altLang="it-IT" sz="4000"/>
          </a:p>
        </p:txBody>
      </p:sp>
      <p:pic>
        <p:nvPicPr>
          <p:cNvPr id="141316" name="Picture 4">
            <a:extLst>
              <a:ext uri="{FF2B5EF4-FFF2-40B4-BE49-F238E27FC236}">
                <a16:creationId xmlns:a16="http://schemas.microsoft.com/office/drawing/2014/main" id="{CB20288A-3216-4786-8256-621F63B83B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525" y="2400300"/>
            <a:ext cx="7394575" cy="235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1318" name="Rectangle 6">
            <a:extLst>
              <a:ext uri="{FF2B5EF4-FFF2-40B4-BE49-F238E27FC236}">
                <a16:creationId xmlns:a16="http://schemas.microsoft.com/office/drawing/2014/main" id="{C9470CF9-1523-4621-943B-37C35E3F2B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graphicFrame>
        <p:nvGraphicFramePr>
          <p:cNvPr id="141317" name="Object 5">
            <a:extLst>
              <a:ext uri="{FF2B5EF4-FFF2-40B4-BE49-F238E27FC236}">
                <a16:creationId xmlns:a16="http://schemas.microsoft.com/office/drawing/2014/main" id="{5192B21B-9138-4CBC-B612-91A349856F0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033713" y="3068638"/>
          <a:ext cx="3305175" cy="1208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1325" name="Equation" r:id="rId4" imgW="622030" imgH="228501" progId="Equation.3">
                  <p:embed/>
                </p:oleObj>
              </mc:Choice>
              <mc:Fallback>
                <p:oleObj name="Equation" r:id="rId4" imgW="622030" imgH="228501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33713" y="3068638"/>
                        <a:ext cx="3305175" cy="12080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13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13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13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1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0.0 0.0  L 0.0 0.33333  E" pathEditMode="relative" ptsTypes="">
                                      <p:cBhvr>
                                        <p:cTn id="14" dur="1000" fill="hold"/>
                                        <p:tgtEl>
                                          <p:spTgt spid="1413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13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13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13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41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>
            <a:extLst>
              <a:ext uri="{FF2B5EF4-FFF2-40B4-BE49-F238E27FC236}">
                <a16:creationId xmlns:a16="http://schemas.microsoft.com/office/drawing/2014/main" id="{6BAA36A6-E6C0-4170-906F-203F1A12C85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 sz="4000"/>
              <a:t>Campionamento: </a:t>
            </a:r>
            <a:r>
              <a:rPr lang="it-IT" altLang="it-IT" sz="4000" i="1"/>
              <a:t>Sample &amp; Hold</a:t>
            </a:r>
            <a:endParaRPr lang="fr-FR" altLang="it-IT" sz="4000"/>
          </a:p>
        </p:txBody>
      </p:sp>
      <p:pic>
        <p:nvPicPr>
          <p:cNvPr id="142340" name="Picture 4">
            <a:extLst>
              <a:ext uri="{FF2B5EF4-FFF2-40B4-BE49-F238E27FC236}">
                <a16:creationId xmlns:a16="http://schemas.microsoft.com/office/drawing/2014/main" id="{41C799B1-CB19-4FEF-AE63-4A848276C5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8" y="2487613"/>
            <a:ext cx="5991225" cy="2643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2341" name="Picture 5">
            <a:extLst>
              <a:ext uri="{FF2B5EF4-FFF2-40B4-BE49-F238E27FC236}">
                <a16:creationId xmlns:a16="http://schemas.microsoft.com/office/drawing/2014/main" id="{22D52D89-DD67-479A-9176-A4CE11EC91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7613" y="2786062"/>
            <a:ext cx="2667994" cy="1372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2342" name="Picture 6">
            <a:extLst>
              <a:ext uri="{FF2B5EF4-FFF2-40B4-BE49-F238E27FC236}">
                <a16:creationId xmlns:a16="http://schemas.microsoft.com/office/drawing/2014/main" id="{993F119F-25DB-4EAC-BCB8-24598B1B19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7094" y="5254625"/>
            <a:ext cx="2528888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2345" name="Group 9">
            <a:extLst>
              <a:ext uri="{FF2B5EF4-FFF2-40B4-BE49-F238E27FC236}">
                <a16:creationId xmlns:a16="http://schemas.microsoft.com/office/drawing/2014/main" id="{D2CB0309-0091-4DD2-8AF5-E38BB514F511}"/>
              </a:ext>
            </a:extLst>
          </p:cNvPr>
          <p:cNvGrpSpPr>
            <a:grpSpLocks/>
          </p:cNvGrpSpPr>
          <p:nvPr/>
        </p:nvGrpSpPr>
        <p:grpSpPr bwMode="auto">
          <a:xfrm>
            <a:off x="2946400" y="3817938"/>
            <a:ext cx="414338" cy="217487"/>
            <a:chOff x="1856" y="2405"/>
            <a:chExt cx="261" cy="137"/>
          </a:xfrm>
        </p:grpSpPr>
        <p:sp>
          <p:nvSpPr>
            <p:cNvPr id="142343" name="Freeform 7">
              <a:extLst>
                <a:ext uri="{FF2B5EF4-FFF2-40B4-BE49-F238E27FC236}">
                  <a16:creationId xmlns:a16="http://schemas.microsoft.com/office/drawing/2014/main" id="{60DB1C0E-A088-46A8-BAFA-CC0F655C2637}"/>
                </a:ext>
              </a:extLst>
            </p:cNvPr>
            <p:cNvSpPr>
              <a:spLocks/>
            </p:cNvSpPr>
            <p:nvPr/>
          </p:nvSpPr>
          <p:spPr bwMode="auto">
            <a:xfrm>
              <a:off x="1861" y="2405"/>
              <a:ext cx="256" cy="137"/>
            </a:xfrm>
            <a:custGeom>
              <a:avLst/>
              <a:gdLst>
                <a:gd name="T0" fmla="*/ 0 w 256"/>
                <a:gd name="T1" fmla="*/ 9 h 137"/>
                <a:gd name="T2" fmla="*/ 0 w 256"/>
                <a:gd name="T3" fmla="*/ 68 h 137"/>
                <a:gd name="T4" fmla="*/ 96 w 256"/>
                <a:gd name="T5" fmla="*/ 91 h 137"/>
                <a:gd name="T6" fmla="*/ 224 w 256"/>
                <a:gd name="T7" fmla="*/ 137 h 137"/>
                <a:gd name="T8" fmla="*/ 256 w 256"/>
                <a:gd name="T9" fmla="*/ 105 h 137"/>
                <a:gd name="T10" fmla="*/ 182 w 256"/>
                <a:gd name="T11" fmla="*/ 64 h 137"/>
                <a:gd name="T12" fmla="*/ 196 w 256"/>
                <a:gd name="T13" fmla="*/ 0 h 137"/>
                <a:gd name="T14" fmla="*/ 0 w 256"/>
                <a:gd name="T15" fmla="*/ 9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6" h="137">
                  <a:moveTo>
                    <a:pt x="0" y="9"/>
                  </a:moveTo>
                  <a:lnTo>
                    <a:pt x="0" y="68"/>
                  </a:lnTo>
                  <a:lnTo>
                    <a:pt x="96" y="91"/>
                  </a:lnTo>
                  <a:lnTo>
                    <a:pt x="224" y="137"/>
                  </a:lnTo>
                  <a:lnTo>
                    <a:pt x="256" y="105"/>
                  </a:lnTo>
                  <a:lnTo>
                    <a:pt x="182" y="64"/>
                  </a:lnTo>
                  <a:lnTo>
                    <a:pt x="196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22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it-IT"/>
            </a:p>
          </p:txBody>
        </p:sp>
        <p:sp>
          <p:nvSpPr>
            <p:cNvPr id="142344" name="Line 8">
              <a:extLst>
                <a:ext uri="{FF2B5EF4-FFF2-40B4-BE49-F238E27FC236}">
                  <a16:creationId xmlns:a16="http://schemas.microsoft.com/office/drawing/2014/main" id="{7D69D7AD-0604-4009-A8EE-A303192D95C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56" y="2444"/>
              <a:ext cx="192" cy="1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it-IT"/>
            </a:p>
          </p:txBody>
        </p:sp>
      </p:grpSp>
      <p:sp>
        <p:nvSpPr>
          <p:cNvPr id="142346" name="Text Box 10">
            <a:extLst>
              <a:ext uri="{FF2B5EF4-FFF2-40B4-BE49-F238E27FC236}">
                <a16:creationId xmlns:a16="http://schemas.microsoft.com/office/drawing/2014/main" id="{42307597-6061-46E6-BED6-7B736B3BB0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60713" y="4678363"/>
            <a:ext cx="5191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2000" i="0">
                <a:solidFill>
                  <a:srgbClr val="000000"/>
                </a:solidFill>
              </a:rPr>
              <a:t>= 1</a:t>
            </a:r>
            <a:endParaRPr lang="fr-FR" altLang="it-IT" sz="2000" i="0">
              <a:solidFill>
                <a:srgbClr val="000000"/>
              </a:solidFill>
            </a:endParaRPr>
          </a:p>
        </p:txBody>
      </p:sp>
      <p:sp>
        <p:nvSpPr>
          <p:cNvPr id="142347" name="Freeform 11">
            <a:extLst>
              <a:ext uri="{FF2B5EF4-FFF2-40B4-BE49-F238E27FC236}">
                <a16:creationId xmlns:a16="http://schemas.microsoft.com/office/drawing/2014/main" id="{B9252BA4-E33A-49FB-A419-6112712BD30F}"/>
              </a:ext>
            </a:extLst>
          </p:cNvPr>
          <p:cNvSpPr>
            <a:spLocks/>
          </p:cNvSpPr>
          <p:nvPr/>
        </p:nvSpPr>
        <p:spPr bwMode="auto">
          <a:xfrm>
            <a:off x="384175" y="4041775"/>
            <a:ext cx="3368675" cy="849313"/>
          </a:xfrm>
          <a:custGeom>
            <a:avLst/>
            <a:gdLst>
              <a:gd name="T0" fmla="*/ 0 w 2122"/>
              <a:gd name="T1" fmla="*/ 371 h 535"/>
              <a:gd name="T2" fmla="*/ 393 w 2122"/>
              <a:gd name="T3" fmla="*/ 371 h 535"/>
              <a:gd name="T4" fmla="*/ 558 w 2122"/>
              <a:gd name="T5" fmla="*/ 339 h 535"/>
              <a:gd name="T6" fmla="*/ 777 w 2122"/>
              <a:gd name="T7" fmla="*/ 238 h 535"/>
              <a:gd name="T8" fmla="*/ 988 w 2122"/>
              <a:gd name="T9" fmla="*/ 133 h 535"/>
              <a:gd name="T10" fmla="*/ 1189 w 2122"/>
              <a:gd name="T11" fmla="*/ 64 h 535"/>
              <a:gd name="T12" fmla="*/ 1395 w 2122"/>
              <a:gd name="T13" fmla="*/ 19 h 535"/>
              <a:gd name="T14" fmla="*/ 1641 w 2122"/>
              <a:gd name="T15" fmla="*/ 9 h 535"/>
              <a:gd name="T16" fmla="*/ 1907 w 2122"/>
              <a:gd name="T17" fmla="*/ 5 h 535"/>
              <a:gd name="T18" fmla="*/ 2035 w 2122"/>
              <a:gd name="T19" fmla="*/ 41 h 535"/>
              <a:gd name="T20" fmla="*/ 2089 w 2122"/>
              <a:gd name="T21" fmla="*/ 119 h 535"/>
              <a:gd name="T22" fmla="*/ 2117 w 2122"/>
              <a:gd name="T23" fmla="*/ 215 h 535"/>
              <a:gd name="T24" fmla="*/ 2121 w 2122"/>
              <a:gd name="T25" fmla="*/ 343 h 535"/>
              <a:gd name="T26" fmla="*/ 2121 w 2122"/>
              <a:gd name="T27" fmla="*/ 535 h 5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122" h="535">
                <a:moveTo>
                  <a:pt x="0" y="371"/>
                </a:moveTo>
                <a:cubicBezTo>
                  <a:pt x="150" y="373"/>
                  <a:pt x="300" y="376"/>
                  <a:pt x="393" y="371"/>
                </a:cubicBezTo>
                <a:cubicBezTo>
                  <a:pt x="486" y="366"/>
                  <a:pt x="494" y="361"/>
                  <a:pt x="558" y="339"/>
                </a:cubicBezTo>
                <a:cubicBezTo>
                  <a:pt x="622" y="317"/>
                  <a:pt x="705" y="272"/>
                  <a:pt x="777" y="238"/>
                </a:cubicBezTo>
                <a:cubicBezTo>
                  <a:pt x="849" y="204"/>
                  <a:pt x="919" y="162"/>
                  <a:pt x="988" y="133"/>
                </a:cubicBezTo>
                <a:cubicBezTo>
                  <a:pt x="1057" y="104"/>
                  <a:pt x="1121" y="83"/>
                  <a:pt x="1189" y="64"/>
                </a:cubicBezTo>
                <a:cubicBezTo>
                  <a:pt x="1257" y="45"/>
                  <a:pt x="1320" y="28"/>
                  <a:pt x="1395" y="19"/>
                </a:cubicBezTo>
                <a:cubicBezTo>
                  <a:pt x="1470" y="10"/>
                  <a:pt x="1556" y="11"/>
                  <a:pt x="1641" y="9"/>
                </a:cubicBezTo>
                <a:cubicBezTo>
                  <a:pt x="1726" y="7"/>
                  <a:pt x="1841" y="0"/>
                  <a:pt x="1907" y="5"/>
                </a:cubicBezTo>
                <a:cubicBezTo>
                  <a:pt x="1973" y="10"/>
                  <a:pt x="2005" y="22"/>
                  <a:pt x="2035" y="41"/>
                </a:cubicBezTo>
                <a:cubicBezTo>
                  <a:pt x="2065" y="60"/>
                  <a:pt x="2075" y="90"/>
                  <a:pt x="2089" y="119"/>
                </a:cubicBezTo>
                <a:cubicBezTo>
                  <a:pt x="2103" y="148"/>
                  <a:pt x="2112" y="178"/>
                  <a:pt x="2117" y="215"/>
                </a:cubicBezTo>
                <a:cubicBezTo>
                  <a:pt x="2122" y="252"/>
                  <a:pt x="2120" y="290"/>
                  <a:pt x="2121" y="343"/>
                </a:cubicBezTo>
                <a:cubicBezTo>
                  <a:pt x="2122" y="396"/>
                  <a:pt x="2122" y="505"/>
                  <a:pt x="2121" y="535"/>
                </a:cubicBezTo>
              </a:path>
            </a:pathLst>
          </a:cu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142350" name="Text Box 14">
            <a:extLst>
              <a:ext uri="{FF2B5EF4-FFF2-40B4-BE49-F238E27FC236}">
                <a16:creationId xmlns:a16="http://schemas.microsoft.com/office/drawing/2014/main" id="{39BDF1CB-E98C-4AF4-A937-DBBD0957E3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62300" y="4683125"/>
            <a:ext cx="5191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2000" i="0">
                <a:solidFill>
                  <a:srgbClr val="000000"/>
                </a:solidFill>
              </a:rPr>
              <a:t>= 0</a:t>
            </a:r>
            <a:endParaRPr lang="fr-FR" altLang="it-IT" sz="2000" i="0">
              <a:solidFill>
                <a:srgbClr val="000000"/>
              </a:solidFill>
            </a:endParaRPr>
          </a:p>
        </p:txBody>
      </p:sp>
      <p:sp>
        <p:nvSpPr>
          <p:cNvPr id="142351" name="Freeform 15">
            <a:extLst>
              <a:ext uri="{FF2B5EF4-FFF2-40B4-BE49-F238E27FC236}">
                <a16:creationId xmlns:a16="http://schemas.microsoft.com/office/drawing/2014/main" id="{F18262C3-712E-40C5-AC1D-ADF83E440AFC}"/>
              </a:ext>
            </a:extLst>
          </p:cNvPr>
          <p:cNvSpPr>
            <a:spLocks/>
          </p:cNvSpPr>
          <p:nvPr/>
        </p:nvSpPr>
        <p:spPr bwMode="auto">
          <a:xfrm>
            <a:off x="3011488" y="4041775"/>
            <a:ext cx="747712" cy="755650"/>
          </a:xfrm>
          <a:custGeom>
            <a:avLst/>
            <a:gdLst>
              <a:gd name="T0" fmla="*/ 471 w 471"/>
              <a:gd name="T1" fmla="*/ 476 h 476"/>
              <a:gd name="T2" fmla="*/ 466 w 471"/>
              <a:gd name="T3" fmla="*/ 279 h 476"/>
              <a:gd name="T4" fmla="*/ 444 w 471"/>
              <a:gd name="T5" fmla="*/ 147 h 476"/>
              <a:gd name="T6" fmla="*/ 384 w 471"/>
              <a:gd name="T7" fmla="*/ 41 h 476"/>
              <a:gd name="T8" fmla="*/ 274 w 471"/>
              <a:gd name="T9" fmla="*/ 9 h 476"/>
              <a:gd name="T10" fmla="*/ 124 w 471"/>
              <a:gd name="T11" fmla="*/ 5 h 476"/>
              <a:gd name="T12" fmla="*/ 0 w 471"/>
              <a:gd name="T13" fmla="*/ 0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71" h="476">
                <a:moveTo>
                  <a:pt x="471" y="476"/>
                </a:moveTo>
                <a:cubicBezTo>
                  <a:pt x="470" y="405"/>
                  <a:pt x="470" y="334"/>
                  <a:pt x="466" y="279"/>
                </a:cubicBezTo>
                <a:cubicBezTo>
                  <a:pt x="462" y="224"/>
                  <a:pt x="458" y="187"/>
                  <a:pt x="444" y="147"/>
                </a:cubicBezTo>
                <a:cubicBezTo>
                  <a:pt x="430" y="107"/>
                  <a:pt x="412" y="64"/>
                  <a:pt x="384" y="41"/>
                </a:cubicBezTo>
                <a:cubicBezTo>
                  <a:pt x="356" y="18"/>
                  <a:pt x="317" y="15"/>
                  <a:pt x="274" y="9"/>
                </a:cubicBezTo>
                <a:cubicBezTo>
                  <a:pt x="231" y="3"/>
                  <a:pt x="170" y="6"/>
                  <a:pt x="124" y="5"/>
                </a:cubicBezTo>
                <a:cubicBezTo>
                  <a:pt x="78" y="4"/>
                  <a:pt x="20" y="0"/>
                  <a:pt x="0" y="0"/>
                </a:cubicBezTo>
              </a:path>
            </a:pathLst>
          </a:custGeom>
          <a:noFill/>
          <a:ln w="22225" cap="flat" cmpd="sng">
            <a:solidFill>
              <a:srgbClr val="FF0000"/>
            </a:solidFill>
            <a:prstDash val="solid"/>
            <a:round/>
            <a:headEnd type="none" w="med" len="med"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142352" name="Freeform 16">
            <a:extLst>
              <a:ext uri="{FF2B5EF4-FFF2-40B4-BE49-F238E27FC236}">
                <a16:creationId xmlns:a16="http://schemas.microsoft.com/office/drawing/2014/main" id="{3E5B89A7-0461-4B17-97E6-707477FE463D}"/>
              </a:ext>
            </a:extLst>
          </p:cNvPr>
          <p:cNvSpPr>
            <a:spLocks/>
          </p:cNvSpPr>
          <p:nvPr/>
        </p:nvSpPr>
        <p:spPr bwMode="auto">
          <a:xfrm>
            <a:off x="3746500" y="4030663"/>
            <a:ext cx="673100" cy="758825"/>
          </a:xfrm>
          <a:custGeom>
            <a:avLst/>
            <a:gdLst>
              <a:gd name="T0" fmla="*/ 8 w 424"/>
              <a:gd name="T1" fmla="*/ 478 h 478"/>
              <a:gd name="T2" fmla="*/ 3 w 424"/>
              <a:gd name="T3" fmla="*/ 291 h 478"/>
              <a:gd name="T4" fmla="*/ 3 w 424"/>
              <a:gd name="T5" fmla="*/ 213 h 478"/>
              <a:gd name="T6" fmla="*/ 8 w 424"/>
              <a:gd name="T7" fmla="*/ 122 h 478"/>
              <a:gd name="T8" fmla="*/ 49 w 424"/>
              <a:gd name="T9" fmla="*/ 44 h 478"/>
              <a:gd name="T10" fmla="*/ 177 w 424"/>
              <a:gd name="T11" fmla="*/ 7 h 478"/>
              <a:gd name="T12" fmla="*/ 355 w 424"/>
              <a:gd name="T13" fmla="*/ 3 h 478"/>
              <a:gd name="T14" fmla="*/ 424 w 424"/>
              <a:gd name="T15" fmla="*/ 3 h 4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24" h="478">
                <a:moveTo>
                  <a:pt x="8" y="478"/>
                </a:moveTo>
                <a:cubicBezTo>
                  <a:pt x="6" y="406"/>
                  <a:pt x="4" y="335"/>
                  <a:pt x="3" y="291"/>
                </a:cubicBezTo>
                <a:cubicBezTo>
                  <a:pt x="2" y="247"/>
                  <a:pt x="2" y="241"/>
                  <a:pt x="3" y="213"/>
                </a:cubicBezTo>
                <a:cubicBezTo>
                  <a:pt x="4" y="185"/>
                  <a:pt x="0" y="150"/>
                  <a:pt x="8" y="122"/>
                </a:cubicBezTo>
                <a:cubicBezTo>
                  <a:pt x="16" y="94"/>
                  <a:pt x="21" y="63"/>
                  <a:pt x="49" y="44"/>
                </a:cubicBezTo>
                <a:cubicBezTo>
                  <a:pt x="77" y="25"/>
                  <a:pt x="126" y="14"/>
                  <a:pt x="177" y="7"/>
                </a:cubicBezTo>
                <a:cubicBezTo>
                  <a:pt x="228" y="0"/>
                  <a:pt x="314" y="4"/>
                  <a:pt x="355" y="3"/>
                </a:cubicBezTo>
                <a:cubicBezTo>
                  <a:pt x="396" y="2"/>
                  <a:pt x="413" y="2"/>
                  <a:pt x="424" y="3"/>
                </a:cubicBezTo>
              </a:path>
            </a:pathLst>
          </a:custGeom>
          <a:noFill/>
          <a:ln w="22225" cap="flat" cmpd="sng">
            <a:solidFill>
              <a:srgbClr val="FF0000"/>
            </a:solidFill>
            <a:prstDash val="solid"/>
            <a:round/>
            <a:headEnd type="none" w="med" len="med"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23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23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23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23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42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42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8" dur="500"/>
                                        <p:tgtEl>
                                          <p:spTgt spid="1423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2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" dur="500"/>
                                        <p:tgtEl>
                                          <p:spTgt spid="1423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2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23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23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0" dur="500"/>
                                        <p:tgtEl>
                                          <p:spTgt spid="1423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2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142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42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23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423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2346" grpId="0"/>
      <p:bldP spid="142346" grpId="1"/>
      <p:bldP spid="14235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>
            <a:extLst>
              <a:ext uri="{FF2B5EF4-FFF2-40B4-BE49-F238E27FC236}">
                <a16:creationId xmlns:a16="http://schemas.microsoft.com/office/drawing/2014/main" id="{E6CEAE14-BAEE-401A-8BC8-58226E57304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 sz="4000"/>
              <a:t>Convertitori D/A: a resistori pesati</a:t>
            </a:r>
            <a:endParaRPr lang="fr-FR" altLang="it-IT" sz="4000"/>
          </a:p>
        </p:txBody>
      </p:sp>
      <p:pic>
        <p:nvPicPr>
          <p:cNvPr id="143364" name="Picture 4">
            <a:extLst>
              <a:ext uri="{FF2B5EF4-FFF2-40B4-BE49-F238E27FC236}">
                <a16:creationId xmlns:a16="http://schemas.microsoft.com/office/drawing/2014/main" id="{B578F9E0-CBB5-4024-99D6-87EFB22F45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113" y="2259013"/>
            <a:ext cx="7488237" cy="345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65" name="Freeform 5">
            <a:extLst>
              <a:ext uri="{FF2B5EF4-FFF2-40B4-BE49-F238E27FC236}">
                <a16:creationId xmlns:a16="http://schemas.microsoft.com/office/drawing/2014/main" id="{65F180B5-FCD6-4E2E-A1E9-F63F289896F3}"/>
              </a:ext>
            </a:extLst>
          </p:cNvPr>
          <p:cNvSpPr>
            <a:spLocks/>
          </p:cNvSpPr>
          <p:nvPr/>
        </p:nvSpPr>
        <p:spPr bwMode="auto">
          <a:xfrm>
            <a:off x="1501775" y="4632325"/>
            <a:ext cx="247650" cy="885825"/>
          </a:xfrm>
          <a:custGeom>
            <a:avLst/>
            <a:gdLst>
              <a:gd name="T0" fmla="*/ 0 w 156"/>
              <a:gd name="T1" fmla="*/ 558 h 558"/>
              <a:gd name="T2" fmla="*/ 0 w 156"/>
              <a:gd name="T3" fmla="*/ 0 h 558"/>
              <a:gd name="T4" fmla="*/ 156 w 156"/>
              <a:gd name="T5" fmla="*/ 0 h 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6" h="558">
                <a:moveTo>
                  <a:pt x="0" y="558"/>
                </a:moveTo>
                <a:lnTo>
                  <a:pt x="0" y="0"/>
                </a:lnTo>
                <a:lnTo>
                  <a:pt x="156" y="0"/>
                </a:lnTo>
              </a:path>
            </a:pathLst>
          </a:custGeom>
          <a:noFill/>
          <a:ln w="22225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143366" name="Freeform 6">
            <a:extLst>
              <a:ext uri="{FF2B5EF4-FFF2-40B4-BE49-F238E27FC236}">
                <a16:creationId xmlns:a16="http://schemas.microsoft.com/office/drawing/2014/main" id="{BA4F768D-1C5F-466E-8986-F2E4CBF91973}"/>
              </a:ext>
            </a:extLst>
          </p:cNvPr>
          <p:cNvSpPr>
            <a:spLocks/>
          </p:cNvSpPr>
          <p:nvPr/>
        </p:nvSpPr>
        <p:spPr bwMode="auto">
          <a:xfrm>
            <a:off x="3532188" y="4624388"/>
            <a:ext cx="247650" cy="885825"/>
          </a:xfrm>
          <a:custGeom>
            <a:avLst/>
            <a:gdLst>
              <a:gd name="T0" fmla="*/ 0 w 156"/>
              <a:gd name="T1" fmla="*/ 558 h 558"/>
              <a:gd name="T2" fmla="*/ 0 w 156"/>
              <a:gd name="T3" fmla="*/ 0 h 558"/>
              <a:gd name="T4" fmla="*/ 156 w 156"/>
              <a:gd name="T5" fmla="*/ 0 h 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6" h="558">
                <a:moveTo>
                  <a:pt x="0" y="558"/>
                </a:moveTo>
                <a:lnTo>
                  <a:pt x="0" y="0"/>
                </a:lnTo>
                <a:lnTo>
                  <a:pt x="156" y="0"/>
                </a:lnTo>
              </a:path>
            </a:pathLst>
          </a:custGeom>
          <a:noFill/>
          <a:ln w="22225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143367" name="Freeform 7">
            <a:extLst>
              <a:ext uri="{FF2B5EF4-FFF2-40B4-BE49-F238E27FC236}">
                <a16:creationId xmlns:a16="http://schemas.microsoft.com/office/drawing/2014/main" id="{CB108588-4266-4BF5-9F89-48170794E49B}"/>
              </a:ext>
            </a:extLst>
          </p:cNvPr>
          <p:cNvSpPr>
            <a:spLocks/>
          </p:cNvSpPr>
          <p:nvPr/>
        </p:nvSpPr>
        <p:spPr bwMode="auto">
          <a:xfrm>
            <a:off x="2514600" y="4629150"/>
            <a:ext cx="247650" cy="885825"/>
          </a:xfrm>
          <a:custGeom>
            <a:avLst/>
            <a:gdLst>
              <a:gd name="T0" fmla="*/ 0 w 156"/>
              <a:gd name="T1" fmla="*/ 558 h 558"/>
              <a:gd name="T2" fmla="*/ 0 w 156"/>
              <a:gd name="T3" fmla="*/ 0 h 558"/>
              <a:gd name="T4" fmla="*/ 156 w 156"/>
              <a:gd name="T5" fmla="*/ 0 h 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6" h="558">
                <a:moveTo>
                  <a:pt x="0" y="558"/>
                </a:moveTo>
                <a:lnTo>
                  <a:pt x="0" y="0"/>
                </a:lnTo>
                <a:lnTo>
                  <a:pt x="156" y="0"/>
                </a:lnTo>
              </a:path>
            </a:pathLst>
          </a:custGeom>
          <a:noFill/>
          <a:ln w="22225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143368" name="Freeform 8">
            <a:extLst>
              <a:ext uri="{FF2B5EF4-FFF2-40B4-BE49-F238E27FC236}">
                <a16:creationId xmlns:a16="http://schemas.microsoft.com/office/drawing/2014/main" id="{3A34C89D-B49A-45A6-89A1-EFEF4A34F3E4}"/>
              </a:ext>
            </a:extLst>
          </p:cNvPr>
          <p:cNvSpPr>
            <a:spLocks/>
          </p:cNvSpPr>
          <p:nvPr/>
        </p:nvSpPr>
        <p:spPr bwMode="auto">
          <a:xfrm>
            <a:off x="5110163" y="4598988"/>
            <a:ext cx="247650" cy="885825"/>
          </a:xfrm>
          <a:custGeom>
            <a:avLst/>
            <a:gdLst>
              <a:gd name="T0" fmla="*/ 0 w 156"/>
              <a:gd name="T1" fmla="*/ 558 h 558"/>
              <a:gd name="T2" fmla="*/ 0 w 156"/>
              <a:gd name="T3" fmla="*/ 0 h 558"/>
              <a:gd name="T4" fmla="*/ 156 w 156"/>
              <a:gd name="T5" fmla="*/ 0 h 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6" h="558">
                <a:moveTo>
                  <a:pt x="0" y="558"/>
                </a:moveTo>
                <a:lnTo>
                  <a:pt x="0" y="0"/>
                </a:lnTo>
                <a:lnTo>
                  <a:pt x="156" y="0"/>
                </a:lnTo>
              </a:path>
            </a:pathLst>
          </a:custGeom>
          <a:noFill/>
          <a:ln w="22225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143369" name="Rectangle 9">
            <a:extLst>
              <a:ext uri="{FF2B5EF4-FFF2-40B4-BE49-F238E27FC236}">
                <a16:creationId xmlns:a16="http://schemas.microsoft.com/office/drawing/2014/main" id="{D20954BA-DD02-48F5-A275-0390C6F520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22913" y="1477963"/>
            <a:ext cx="2678112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it-IT" altLang="it-IT"/>
              <a:t>I</a:t>
            </a:r>
            <a:r>
              <a:rPr lang="it-IT" altLang="it-IT" baseline="-25000"/>
              <a:t>f</a:t>
            </a:r>
            <a:r>
              <a:rPr lang="it-IT" altLang="it-IT"/>
              <a:t> = I</a:t>
            </a:r>
            <a:r>
              <a:rPr lang="it-IT" altLang="it-IT" i="0" baseline="-25000"/>
              <a:t>0</a:t>
            </a:r>
            <a:r>
              <a:rPr lang="it-IT" altLang="it-IT" i="0"/>
              <a:t> = </a:t>
            </a:r>
            <a:r>
              <a:rPr lang="it-IT" altLang="it-IT"/>
              <a:t>V</a:t>
            </a:r>
            <a:r>
              <a:rPr lang="it-IT" altLang="it-IT" i="0" baseline="-25000"/>
              <a:t>ref</a:t>
            </a:r>
            <a:r>
              <a:rPr lang="it-IT" altLang="it-IT" i="0"/>
              <a:t>/</a:t>
            </a:r>
            <a:r>
              <a:rPr lang="it-IT" altLang="it-IT"/>
              <a:t>R</a:t>
            </a:r>
            <a:r>
              <a:rPr lang="fr-FR" altLang="it-IT"/>
              <a:t> </a:t>
            </a:r>
          </a:p>
        </p:txBody>
      </p:sp>
      <p:sp>
        <p:nvSpPr>
          <p:cNvPr id="143371" name="Rectangle 11">
            <a:extLst>
              <a:ext uri="{FF2B5EF4-FFF2-40B4-BE49-F238E27FC236}">
                <a16:creationId xmlns:a16="http://schemas.microsoft.com/office/drawing/2014/main" id="{18748C4D-33FE-48C9-BB9F-F80B0FF567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305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graphicFrame>
        <p:nvGraphicFramePr>
          <p:cNvPr id="143370" name="Object 10">
            <a:extLst>
              <a:ext uri="{FF2B5EF4-FFF2-40B4-BE49-F238E27FC236}">
                <a16:creationId xmlns:a16="http://schemas.microsoft.com/office/drawing/2014/main" id="{6FAD5FEC-D3D8-4E10-AAB9-EB0218CDA95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9550" y="5667375"/>
          <a:ext cx="8836025" cy="1028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06" name="Equation" r:id="rId4" imgW="3416300" imgH="393700" progId="Equation.3">
                  <p:embed/>
                </p:oleObj>
              </mc:Choice>
              <mc:Fallback>
                <p:oleObj name="Equation" r:id="rId4" imgW="3416300" imgH="3937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9550" y="5667375"/>
                        <a:ext cx="8836025" cy="1028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372" name="Oval 12">
            <a:extLst>
              <a:ext uri="{FF2B5EF4-FFF2-40B4-BE49-F238E27FC236}">
                <a16:creationId xmlns:a16="http://schemas.microsoft.com/office/drawing/2014/main" id="{51AD6658-DC0E-4602-8D3C-A508B6CC6B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3609975"/>
            <a:ext cx="747713" cy="666750"/>
          </a:xfrm>
          <a:prstGeom prst="ellipse">
            <a:avLst/>
          </a:prstGeom>
          <a:noFill/>
          <a:ln w="22225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143373" name="Oval 13">
            <a:extLst>
              <a:ext uri="{FF2B5EF4-FFF2-40B4-BE49-F238E27FC236}">
                <a16:creationId xmlns:a16="http://schemas.microsoft.com/office/drawing/2014/main" id="{6B9E58AD-46A9-49BA-B9C7-076868BABC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90875" y="3613150"/>
            <a:ext cx="747713" cy="666750"/>
          </a:xfrm>
          <a:prstGeom prst="ellipse">
            <a:avLst/>
          </a:prstGeom>
          <a:noFill/>
          <a:ln w="22225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143374" name="Line 14">
            <a:extLst>
              <a:ext uri="{FF2B5EF4-FFF2-40B4-BE49-F238E27FC236}">
                <a16:creationId xmlns:a16="http://schemas.microsoft.com/office/drawing/2014/main" id="{6FAFEEB5-DBBE-4549-9799-4BB2D597D9F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763838" y="4625975"/>
            <a:ext cx="247650" cy="158750"/>
          </a:xfrm>
          <a:prstGeom prst="line">
            <a:avLst/>
          </a:prstGeom>
          <a:noFill/>
          <a:ln w="222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it-IT" dirty="0"/>
          </a:p>
        </p:txBody>
      </p:sp>
      <p:sp>
        <p:nvSpPr>
          <p:cNvPr id="143375" name="Freeform 15">
            <a:extLst>
              <a:ext uri="{FF2B5EF4-FFF2-40B4-BE49-F238E27FC236}">
                <a16:creationId xmlns:a16="http://schemas.microsoft.com/office/drawing/2014/main" id="{70E40934-47A6-4BCB-8C7D-07A4FAD20B6D}"/>
              </a:ext>
            </a:extLst>
          </p:cNvPr>
          <p:cNvSpPr>
            <a:spLocks/>
          </p:cNvSpPr>
          <p:nvPr/>
        </p:nvSpPr>
        <p:spPr bwMode="auto">
          <a:xfrm>
            <a:off x="2751138" y="4429125"/>
            <a:ext cx="261937" cy="182563"/>
          </a:xfrm>
          <a:custGeom>
            <a:avLst/>
            <a:gdLst>
              <a:gd name="T0" fmla="*/ 0 w 165"/>
              <a:gd name="T1" fmla="*/ 0 h 115"/>
              <a:gd name="T2" fmla="*/ 59 w 165"/>
              <a:gd name="T3" fmla="*/ 5 h 115"/>
              <a:gd name="T4" fmla="*/ 165 w 165"/>
              <a:gd name="T5" fmla="*/ 78 h 115"/>
              <a:gd name="T6" fmla="*/ 146 w 165"/>
              <a:gd name="T7" fmla="*/ 115 h 115"/>
              <a:gd name="T8" fmla="*/ 50 w 165"/>
              <a:gd name="T9" fmla="*/ 60 h 115"/>
              <a:gd name="T10" fmla="*/ 0 w 165"/>
              <a:gd name="T11" fmla="*/ 0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5" h="115">
                <a:moveTo>
                  <a:pt x="0" y="0"/>
                </a:moveTo>
                <a:lnTo>
                  <a:pt x="59" y="5"/>
                </a:lnTo>
                <a:lnTo>
                  <a:pt x="165" y="78"/>
                </a:lnTo>
                <a:lnTo>
                  <a:pt x="146" y="115"/>
                </a:lnTo>
                <a:lnTo>
                  <a:pt x="50" y="6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cap="flat" cmpd="sng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143377" name="Rectangle 17">
            <a:extLst>
              <a:ext uri="{FF2B5EF4-FFF2-40B4-BE49-F238E27FC236}">
                <a16:creationId xmlns:a16="http://schemas.microsoft.com/office/drawing/2014/main" id="{551FE97B-ECC1-40CB-94DB-37542ADDDA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94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graphicFrame>
        <p:nvGraphicFramePr>
          <p:cNvPr id="143376" name="Object 16">
            <a:extLst>
              <a:ext uri="{FF2B5EF4-FFF2-40B4-BE49-F238E27FC236}">
                <a16:creationId xmlns:a16="http://schemas.microsoft.com/office/drawing/2014/main" id="{29D18B44-1A60-4FE3-B009-99F8AB9996D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8763" y="1028700"/>
          <a:ext cx="8567737" cy="1217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07" name="Equation" r:id="rId6" imgW="2946400" imgH="419100" progId="Equation.3">
                  <p:embed/>
                </p:oleObj>
              </mc:Choice>
              <mc:Fallback>
                <p:oleObj name="Equation" r:id="rId6" imgW="2946400" imgH="419100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8763" y="1028700"/>
                        <a:ext cx="8567737" cy="12176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379" name="Rectangle 19">
            <a:extLst>
              <a:ext uri="{FF2B5EF4-FFF2-40B4-BE49-F238E27FC236}">
                <a16:creationId xmlns:a16="http://schemas.microsoft.com/office/drawing/2014/main" id="{8351341D-44AA-48EF-874C-D4073A099F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94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graphicFrame>
        <p:nvGraphicFramePr>
          <p:cNvPr id="143378" name="Object 18">
            <a:extLst>
              <a:ext uri="{FF2B5EF4-FFF2-40B4-BE49-F238E27FC236}">
                <a16:creationId xmlns:a16="http://schemas.microsoft.com/office/drawing/2014/main" id="{75ABA51A-DB17-421F-80C4-DE7CC19953F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09650" y="2420938"/>
          <a:ext cx="2182813" cy="60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08" name="Equation" r:id="rId8" imgW="1524000" imgH="419100" progId="Equation.3">
                  <p:embed/>
                </p:oleObj>
              </mc:Choice>
              <mc:Fallback>
                <p:oleObj name="Equation" r:id="rId8" imgW="1524000" imgH="419100" progId="Equation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9650" y="2420938"/>
                        <a:ext cx="2182813" cy="600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380" name="Text Box 20">
            <a:extLst>
              <a:ext uri="{FF2B5EF4-FFF2-40B4-BE49-F238E27FC236}">
                <a16:creationId xmlns:a16="http://schemas.microsoft.com/office/drawing/2014/main" id="{F2EEEF90-3D11-4EAC-BD0B-F25971474C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9813" y="2408238"/>
            <a:ext cx="681037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>
                <a:solidFill>
                  <a:srgbClr val="FF0000"/>
                </a:solidFill>
              </a:rPr>
              <a:t>FS</a:t>
            </a:r>
            <a:endParaRPr lang="fr-FR" altLang="it-IT">
              <a:solidFill>
                <a:srgbClr val="FF0000"/>
              </a:solidFill>
            </a:endParaRPr>
          </a:p>
        </p:txBody>
      </p:sp>
      <p:sp>
        <p:nvSpPr>
          <p:cNvPr id="143381" name="Line 21">
            <a:extLst>
              <a:ext uri="{FF2B5EF4-FFF2-40B4-BE49-F238E27FC236}">
                <a16:creationId xmlns:a16="http://schemas.microsoft.com/office/drawing/2014/main" id="{E82AE82A-1DA0-4718-95BA-3DB2D7EC6D8B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273425" y="2693988"/>
            <a:ext cx="376238" cy="635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it-IT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19A00BB6-390A-46D7-9574-D42A60AD4490}"/>
              </a:ext>
            </a:extLst>
          </p:cNvPr>
          <p:cNvSpPr txBox="1"/>
          <p:nvPr/>
        </p:nvSpPr>
        <p:spPr>
          <a:xfrm>
            <a:off x="452575" y="1302078"/>
            <a:ext cx="84673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dirty="0"/>
              <a:t>ciascun bit controlla uno dei commutatori S</a:t>
            </a:r>
            <a:r>
              <a:rPr lang="it-IT" sz="2800" baseline="-25000" dirty="0"/>
              <a:t>0</a:t>
            </a:r>
            <a:r>
              <a:rPr lang="it-IT" sz="2800" dirty="0"/>
              <a:t>, S</a:t>
            </a:r>
            <a:r>
              <a:rPr lang="it-IT" sz="2800" baseline="-25000" dirty="0"/>
              <a:t>1</a:t>
            </a:r>
            <a:r>
              <a:rPr lang="it-IT" sz="2800" dirty="0"/>
              <a:t>, ..., S</a:t>
            </a:r>
            <a:r>
              <a:rPr lang="it-IT" sz="2800" baseline="-25000" dirty="0"/>
              <a:t>n-1</a:t>
            </a:r>
            <a:endParaRPr lang="it-IT" sz="2800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0C921662-9BD0-499A-8C14-AC0C59BA5818}"/>
              </a:ext>
            </a:extLst>
          </p:cNvPr>
          <p:cNvSpPr txBox="1"/>
          <p:nvPr/>
        </p:nvSpPr>
        <p:spPr>
          <a:xfrm>
            <a:off x="457200" y="1092965"/>
            <a:ext cx="84772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/>
              <a:t>i resistori presentano valori inversamente proporzionali ai pesi delle cifre binarie</a:t>
            </a:r>
          </a:p>
        </p:txBody>
      </p:sp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2EEFAB09-21E1-4303-BF92-200DA55F0DF2}"/>
              </a:ext>
            </a:extLst>
          </p:cNvPr>
          <p:cNvSpPr txBox="1"/>
          <p:nvPr/>
        </p:nvSpPr>
        <p:spPr>
          <a:xfrm>
            <a:off x="3587853" y="2233157"/>
            <a:ext cx="21310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i="0" dirty="0">
                <a:solidFill>
                  <a:srgbClr val="FF0000"/>
                </a:solidFill>
              </a:rPr>
              <a:t>ESEMPIO: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43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43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43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43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43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143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4" dur="500"/>
                                        <p:tgtEl>
                                          <p:spTgt spid="1433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7" dur="500"/>
                                        <p:tgtEl>
                                          <p:spTgt spid="1433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43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4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143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143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143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14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9" dur="500"/>
                                        <p:tgtEl>
                                          <p:spTgt spid="1433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2" dur="500"/>
                                        <p:tgtEl>
                                          <p:spTgt spid="1433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5" dur="500"/>
                                        <p:tgtEl>
                                          <p:spTgt spid="1433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143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 nodeType="clickPar">
                      <p:stCondLst>
                        <p:cond delay="indefinite"/>
                      </p:stCondLst>
                      <p:childTnLst>
                        <p:par>
                          <p:cTn id="9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433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1433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433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1433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433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433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69" grpId="0"/>
      <p:bldP spid="143369" grpId="1"/>
      <p:bldP spid="2" grpId="0"/>
      <p:bldP spid="2" grpId="1"/>
      <p:bldP spid="3" grpId="0"/>
      <p:bldP spid="3" grpId="1"/>
      <p:bldP spid="25" grpId="0"/>
      <p:bldP spid="25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>
            <a:extLst>
              <a:ext uri="{FF2B5EF4-FFF2-40B4-BE49-F238E27FC236}">
                <a16:creationId xmlns:a16="http://schemas.microsoft.com/office/drawing/2014/main" id="{DB1C2D02-FBFF-4B4E-8E29-634D6673EE7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-11113" y="277813"/>
            <a:ext cx="4027488" cy="1139825"/>
          </a:xfrm>
        </p:spPr>
        <p:txBody>
          <a:bodyPr/>
          <a:lstStyle/>
          <a:p>
            <a:r>
              <a:rPr lang="it-IT" altLang="it-IT" sz="4000" dirty="0"/>
              <a:t>Convertitore A/D </a:t>
            </a:r>
            <a:br>
              <a:rPr lang="it-IT" altLang="it-IT" sz="4000" dirty="0"/>
            </a:br>
            <a:r>
              <a:rPr lang="it-IT" altLang="it-IT" sz="4000" dirty="0"/>
              <a:t>“flash”</a:t>
            </a:r>
            <a:endParaRPr lang="fr-FR" altLang="it-IT" sz="4000" dirty="0"/>
          </a:p>
        </p:txBody>
      </p:sp>
      <p:pic>
        <p:nvPicPr>
          <p:cNvPr id="145412" name="Picture 4">
            <a:extLst>
              <a:ext uri="{FF2B5EF4-FFF2-40B4-BE49-F238E27FC236}">
                <a16:creationId xmlns:a16="http://schemas.microsoft.com/office/drawing/2014/main" id="{99CC97BB-A0FC-4629-97BA-383056CF63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7988" y="139700"/>
            <a:ext cx="4741862" cy="657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5413" name="Text Box 5">
            <a:extLst>
              <a:ext uri="{FF2B5EF4-FFF2-40B4-BE49-F238E27FC236}">
                <a16:creationId xmlns:a16="http://schemas.microsoft.com/office/drawing/2014/main" id="{1DF268DA-4086-4204-992E-BBDB085F52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1350" y="2138363"/>
            <a:ext cx="2884488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dirty="0">
                <a:solidFill>
                  <a:schemeClr val="tx1"/>
                </a:solidFill>
              </a:rPr>
              <a:t>Supponiamo:</a:t>
            </a:r>
          </a:p>
          <a:p>
            <a:r>
              <a:rPr lang="it-IT" altLang="it-IT" dirty="0">
                <a:solidFill>
                  <a:schemeClr val="tx1"/>
                </a:solidFill>
              </a:rPr>
              <a:t>V</a:t>
            </a:r>
            <a:r>
              <a:rPr lang="it-IT" altLang="it-IT" baseline="-25000" dirty="0">
                <a:solidFill>
                  <a:schemeClr val="tx1"/>
                </a:solidFill>
              </a:rPr>
              <a:t>a</a:t>
            </a:r>
            <a:r>
              <a:rPr lang="it-IT" altLang="it-IT" dirty="0">
                <a:solidFill>
                  <a:schemeClr val="tx1"/>
                </a:solidFill>
              </a:rPr>
              <a:t> </a:t>
            </a:r>
            <a:r>
              <a:rPr lang="it-IT" altLang="it-IT" i="0" dirty="0">
                <a:solidFill>
                  <a:schemeClr val="tx1"/>
                </a:solidFill>
              </a:rPr>
              <a:t>=</a:t>
            </a:r>
            <a:r>
              <a:rPr lang="it-IT" altLang="it-IT" dirty="0">
                <a:solidFill>
                  <a:schemeClr val="tx1"/>
                </a:solidFill>
              </a:rPr>
              <a:t> </a:t>
            </a:r>
            <a:r>
              <a:rPr lang="it-IT" altLang="it-IT" dirty="0" err="1">
                <a:solidFill>
                  <a:schemeClr val="tx1"/>
                </a:solidFill>
              </a:rPr>
              <a:t>V</a:t>
            </a:r>
            <a:r>
              <a:rPr lang="it-IT" altLang="it-IT" i="0" baseline="-25000" dirty="0" err="1">
                <a:solidFill>
                  <a:schemeClr val="tx1"/>
                </a:solidFill>
              </a:rPr>
              <a:t>ref</a:t>
            </a:r>
            <a:r>
              <a:rPr lang="it-IT" altLang="it-IT" i="0" baseline="-25000" dirty="0">
                <a:solidFill>
                  <a:schemeClr val="tx1"/>
                </a:solidFill>
              </a:rPr>
              <a:t> </a:t>
            </a:r>
            <a:r>
              <a:rPr lang="it-IT" altLang="it-IT" i="0" dirty="0">
                <a:solidFill>
                  <a:schemeClr val="tx1"/>
                </a:solidFill>
              </a:rPr>
              <a:t>(10/14)</a:t>
            </a:r>
            <a:endParaRPr lang="fr-FR" altLang="it-IT" i="0" dirty="0">
              <a:solidFill>
                <a:schemeClr val="tx1"/>
              </a:solidFill>
            </a:endParaRPr>
          </a:p>
        </p:txBody>
      </p:sp>
      <p:sp>
        <p:nvSpPr>
          <p:cNvPr id="145414" name="Text Box 6">
            <a:extLst>
              <a:ext uri="{FF2B5EF4-FFF2-40B4-BE49-F238E27FC236}">
                <a16:creationId xmlns:a16="http://schemas.microsoft.com/office/drawing/2014/main" id="{4BC444F7-42F4-42C5-B98C-DAA624E9A6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70563" y="669925"/>
            <a:ext cx="311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2000" i="0">
                <a:solidFill>
                  <a:srgbClr val="FF0000"/>
                </a:solidFill>
              </a:rPr>
              <a:t>0</a:t>
            </a:r>
            <a:endParaRPr lang="fr-FR" altLang="it-IT" sz="2000" i="0">
              <a:solidFill>
                <a:srgbClr val="FF0000"/>
              </a:solidFill>
            </a:endParaRPr>
          </a:p>
        </p:txBody>
      </p:sp>
      <p:sp>
        <p:nvSpPr>
          <p:cNvPr id="145415" name="Text Box 7">
            <a:extLst>
              <a:ext uri="{FF2B5EF4-FFF2-40B4-BE49-F238E27FC236}">
                <a16:creationId xmlns:a16="http://schemas.microsoft.com/office/drawing/2014/main" id="{94CB363A-5741-4EFF-AA03-EB460CC4B5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7388" y="1485900"/>
            <a:ext cx="311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2000" i="0">
                <a:solidFill>
                  <a:srgbClr val="FF0000"/>
                </a:solidFill>
              </a:rPr>
              <a:t>0</a:t>
            </a:r>
            <a:endParaRPr lang="fr-FR" altLang="it-IT" sz="2000" i="0">
              <a:solidFill>
                <a:srgbClr val="FF0000"/>
              </a:solidFill>
            </a:endParaRPr>
          </a:p>
        </p:txBody>
      </p:sp>
      <p:sp>
        <p:nvSpPr>
          <p:cNvPr id="145416" name="Text Box 8">
            <a:extLst>
              <a:ext uri="{FF2B5EF4-FFF2-40B4-BE49-F238E27FC236}">
                <a16:creationId xmlns:a16="http://schemas.microsoft.com/office/drawing/2014/main" id="{CDEC7275-7275-46DE-98FE-B3F262F136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4213" y="2301875"/>
            <a:ext cx="311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2000" i="0">
                <a:solidFill>
                  <a:srgbClr val="FF0000"/>
                </a:solidFill>
              </a:rPr>
              <a:t>1</a:t>
            </a:r>
            <a:endParaRPr lang="fr-FR" altLang="it-IT" sz="2000" i="0">
              <a:solidFill>
                <a:srgbClr val="FF0000"/>
              </a:solidFill>
            </a:endParaRPr>
          </a:p>
        </p:txBody>
      </p:sp>
      <p:sp>
        <p:nvSpPr>
          <p:cNvPr id="145417" name="Text Box 9">
            <a:extLst>
              <a:ext uri="{FF2B5EF4-FFF2-40B4-BE49-F238E27FC236}">
                <a16:creationId xmlns:a16="http://schemas.microsoft.com/office/drawing/2014/main" id="{3B001831-7C9D-4574-AB40-451B739465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2625" y="3084513"/>
            <a:ext cx="311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2000" i="0">
                <a:solidFill>
                  <a:srgbClr val="FF0000"/>
                </a:solidFill>
              </a:rPr>
              <a:t>1</a:t>
            </a:r>
            <a:endParaRPr lang="fr-FR" altLang="it-IT" sz="2000" i="0">
              <a:solidFill>
                <a:srgbClr val="FF0000"/>
              </a:solidFill>
            </a:endParaRPr>
          </a:p>
        </p:txBody>
      </p:sp>
      <p:sp>
        <p:nvSpPr>
          <p:cNvPr id="145418" name="Text Box 10">
            <a:extLst>
              <a:ext uri="{FF2B5EF4-FFF2-40B4-BE49-F238E27FC236}">
                <a16:creationId xmlns:a16="http://schemas.microsoft.com/office/drawing/2014/main" id="{2A7C4FAC-AC46-4212-9491-29337554C0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45163" y="3867150"/>
            <a:ext cx="311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2000" i="0">
                <a:solidFill>
                  <a:srgbClr val="FF0000"/>
                </a:solidFill>
              </a:rPr>
              <a:t>1</a:t>
            </a:r>
            <a:endParaRPr lang="fr-FR" altLang="it-IT" sz="2000" i="0">
              <a:solidFill>
                <a:srgbClr val="FF0000"/>
              </a:solidFill>
            </a:endParaRPr>
          </a:p>
        </p:txBody>
      </p:sp>
      <p:sp>
        <p:nvSpPr>
          <p:cNvPr id="145419" name="Text Box 11">
            <a:extLst>
              <a:ext uri="{FF2B5EF4-FFF2-40B4-BE49-F238E27FC236}">
                <a16:creationId xmlns:a16="http://schemas.microsoft.com/office/drawing/2014/main" id="{3C712250-6307-4806-AC03-A6D5BD22BB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59450" y="4665663"/>
            <a:ext cx="311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2000" i="0">
                <a:solidFill>
                  <a:srgbClr val="FF0000"/>
                </a:solidFill>
              </a:rPr>
              <a:t>1</a:t>
            </a:r>
            <a:endParaRPr lang="fr-FR" altLang="it-IT" sz="2000" i="0">
              <a:solidFill>
                <a:srgbClr val="FF0000"/>
              </a:solidFill>
            </a:endParaRPr>
          </a:p>
        </p:txBody>
      </p:sp>
      <p:sp>
        <p:nvSpPr>
          <p:cNvPr id="145420" name="Text Box 12">
            <a:extLst>
              <a:ext uri="{FF2B5EF4-FFF2-40B4-BE49-F238E27FC236}">
                <a16:creationId xmlns:a16="http://schemas.microsoft.com/office/drawing/2014/main" id="{7086792D-E7F5-40CC-8A6B-31F79B63E0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57863" y="5464175"/>
            <a:ext cx="311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2000" i="0">
                <a:solidFill>
                  <a:srgbClr val="FF0000"/>
                </a:solidFill>
              </a:rPr>
              <a:t>1</a:t>
            </a:r>
            <a:endParaRPr lang="fr-FR" altLang="it-IT" sz="2000" i="0">
              <a:solidFill>
                <a:srgbClr val="FF0000"/>
              </a:solidFill>
            </a:endParaRPr>
          </a:p>
        </p:txBody>
      </p:sp>
      <p:grpSp>
        <p:nvGrpSpPr>
          <p:cNvPr id="4" name="Gruppo 3">
            <a:extLst>
              <a:ext uri="{FF2B5EF4-FFF2-40B4-BE49-F238E27FC236}">
                <a16:creationId xmlns:a16="http://schemas.microsoft.com/office/drawing/2014/main" id="{3E1A0B2A-071C-4FF7-A687-313CDB787E25}"/>
              </a:ext>
            </a:extLst>
          </p:cNvPr>
          <p:cNvGrpSpPr/>
          <p:nvPr/>
        </p:nvGrpSpPr>
        <p:grpSpPr>
          <a:xfrm>
            <a:off x="4689475" y="828675"/>
            <a:ext cx="325694" cy="4972050"/>
            <a:chOff x="4689475" y="828675"/>
            <a:chExt cx="325694" cy="4972050"/>
          </a:xfrm>
        </p:grpSpPr>
        <p:sp>
          <p:nvSpPr>
            <p:cNvPr id="2" name="Rettangolo 1">
              <a:extLst>
                <a:ext uri="{FF2B5EF4-FFF2-40B4-BE49-F238E27FC236}">
                  <a16:creationId xmlns:a16="http://schemas.microsoft.com/office/drawing/2014/main" id="{B7D7D722-3BF2-4889-9E89-B97165ADA9A9}"/>
                </a:ext>
              </a:extLst>
            </p:cNvPr>
            <p:cNvSpPr/>
            <p:nvPr/>
          </p:nvSpPr>
          <p:spPr bwMode="auto">
            <a:xfrm>
              <a:off x="4708525" y="828675"/>
              <a:ext cx="306644" cy="21907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3200" b="1" i="1" u="none" strike="noStrike" cap="none" normalizeH="0" baseline="0">
                <a:ln>
                  <a:noFill/>
                </a:ln>
                <a:solidFill>
                  <a:srgbClr val="99FFCC"/>
                </a:solidFill>
                <a:effectLst/>
                <a:latin typeface="Times New Roman" panose="02020603050405020304" pitchFamily="18" charset="0"/>
              </a:endParaRPr>
            </a:p>
          </p:txBody>
        </p:sp>
        <p:grpSp>
          <p:nvGrpSpPr>
            <p:cNvPr id="3" name="Gruppo 2">
              <a:extLst>
                <a:ext uri="{FF2B5EF4-FFF2-40B4-BE49-F238E27FC236}">
                  <a16:creationId xmlns:a16="http://schemas.microsoft.com/office/drawing/2014/main" id="{14E05F3E-F071-4473-9A6A-CCD17DA6B402}"/>
                </a:ext>
              </a:extLst>
            </p:cNvPr>
            <p:cNvGrpSpPr/>
            <p:nvPr/>
          </p:nvGrpSpPr>
          <p:grpSpPr>
            <a:xfrm>
              <a:off x="4689475" y="1600200"/>
              <a:ext cx="316169" cy="4200525"/>
              <a:chOff x="4689475" y="1600200"/>
              <a:chExt cx="316169" cy="4200525"/>
            </a:xfrm>
          </p:grpSpPr>
          <p:sp>
            <p:nvSpPr>
              <p:cNvPr id="15" name="Rettangolo 14">
                <a:extLst>
                  <a:ext uri="{FF2B5EF4-FFF2-40B4-BE49-F238E27FC236}">
                    <a16:creationId xmlns:a16="http://schemas.microsoft.com/office/drawing/2014/main" id="{116761CA-94AB-4721-91EB-744272DAA336}"/>
                  </a:ext>
                </a:extLst>
              </p:cNvPr>
              <p:cNvSpPr/>
              <p:nvPr/>
            </p:nvSpPr>
            <p:spPr bwMode="auto">
              <a:xfrm>
                <a:off x="4699000" y="1600200"/>
                <a:ext cx="306644" cy="21907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it-IT" sz="3200" b="1" i="1" u="none" strike="noStrike" cap="none" normalizeH="0" baseline="0">
                  <a:ln>
                    <a:noFill/>
                  </a:ln>
                  <a:solidFill>
                    <a:srgbClr val="99FFCC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6" name="Rettangolo 15">
                <a:extLst>
                  <a:ext uri="{FF2B5EF4-FFF2-40B4-BE49-F238E27FC236}">
                    <a16:creationId xmlns:a16="http://schemas.microsoft.com/office/drawing/2014/main" id="{F8746519-1008-46CE-93BA-F1B7D2CB8888}"/>
                  </a:ext>
                </a:extLst>
              </p:cNvPr>
              <p:cNvSpPr/>
              <p:nvPr/>
            </p:nvSpPr>
            <p:spPr bwMode="auto">
              <a:xfrm>
                <a:off x="4689475" y="2400300"/>
                <a:ext cx="306644" cy="21907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it-IT" sz="3200" b="1" i="1" u="none" strike="noStrike" cap="none" normalizeH="0" baseline="0">
                  <a:ln>
                    <a:noFill/>
                  </a:ln>
                  <a:solidFill>
                    <a:srgbClr val="99FFCC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7" name="Rettangolo 16">
                <a:extLst>
                  <a:ext uri="{FF2B5EF4-FFF2-40B4-BE49-F238E27FC236}">
                    <a16:creationId xmlns:a16="http://schemas.microsoft.com/office/drawing/2014/main" id="{38D3A924-4C4A-4751-814C-A8DC6D825E84}"/>
                  </a:ext>
                </a:extLst>
              </p:cNvPr>
              <p:cNvSpPr/>
              <p:nvPr/>
            </p:nvSpPr>
            <p:spPr bwMode="auto">
              <a:xfrm>
                <a:off x="4689475" y="3200400"/>
                <a:ext cx="306644" cy="21907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it-IT" sz="3200" b="1" i="1" u="none" strike="noStrike" cap="none" normalizeH="0" baseline="0">
                  <a:ln>
                    <a:noFill/>
                  </a:ln>
                  <a:solidFill>
                    <a:srgbClr val="99FFCC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8" name="Rettangolo 17">
                <a:extLst>
                  <a:ext uri="{FF2B5EF4-FFF2-40B4-BE49-F238E27FC236}">
                    <a16:creationId xmlns:a16="http://schemas.microsoft.com/office/drawing/2014/main" id="{A2BDA5B3-E969-4DEE-88A1-AD756158CB55}"/>
                  </a:ext>
                </a:extLst>
              </p:cNvPr>
              <p:cNvSpPr/>
              <p:nvPr/>
            </p:nvSpPr>
            <p:spPr bwMode="auto">
              <a:xfrm>
                <a:off x="4689475" y="4000500"/>
                <a:ext cx="306644" cy="21907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it-IT" sz="3200" b="1" i="1" u="none" strike="noStrike" cap="none" normalizeH="0" baseline="0">
                  <a:ln>
                    <a:noFill/>
                  </a:ln>
                  <a:solidFill>
                    <a:srgbClr val="99FFCC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9" name="Rettangolo 18">
                <a:extLst>
                  <a:ext uri="{FF2B5EF4-FFF2-40B4-BE49-F238E27FC236}">
                    <a16:creationId xmlns:a16="http://schemas.microsoft.com/office/drawing/2014/main" id="{3077F49E-99B8-4CAF-8A03-A5E9E156F720}"/>
                  </a:ext>
                </a:extLst>
              </p:cNvPr>
              <p:cNvSpPr/>
              <p:nvPr/>
            </p:nvSpPr>
            <p:spPr bwMode="auto">
              <a:xfrm>
                <a:off x="4699000" y="4791075"/>
                <a:ext cx="306644" cy="21907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it-IT" sz="3200" b="1" i="1" u="none" strike="noStrike" cap="none" normalizeH="0" baseline="0">
                  <a:ln>
                    <a:noFill/>
                  </a:ln>
                  <a:solidFill>
                    <a:srgbClr val="99FFCC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0" name="Rettangolo 19">
                <a:extLst>
                  <a:ext uri="{FF2B5EF4-FFF2-40B4-BE49-F238E27FC236}">
                    <a16:creationId xmlns:a16="http://schemas.microsoft.com/office/drawing/2014/main" id="{E105EDA2-F64B-44A6-9CDE-446E8F5CC285}"/>
                  </a:ext>
                </a:extLst>
              </p:cNvPr>
              <p:cNvSpPr/>
              <p:nvPr/>
            </p:nvSpPr>
            <p:spPr bwMode="auto">
              <a:xfrm>
                <a:off x="4699000" y="5581650"/>
                <a:ext cx="306644" cy="21907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it-IT" sz="3200" b="1" i="1" u="none" strike="noStrike" cap="none" normalizeH="0" baseline="0">
                  <a:ln>
                    <a:noFill/>
                  </a:ln>
                  <a:solidFill>
                    <a:srgbClr val="99FFCC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54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54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45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45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45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45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45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45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145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5413" grpId="0"/>
      <p:bldP spid="145414" grpId="0"/>
      <p:bldP spid="145415" grpId="0"/>
      <p:bldP spid="145416" grpId="0"/>
      <p:bldP spid="145417" grpId="0"/>
      <p:bldP spid="145418" grpId="0"/>
      <p:bldP spid="145419" grpId="0"/>
      <p:bldP spid="14542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401" name="Picture 17" descr="Bilancia meccanica di prestigio con pesi (1 kg o 2 kg o 5 kg) (art. Penny)">
            <a:extLst>
              <a:ext uri="{FF2B5EF4-FFF2-40B4-BE49-F238E27FC236}">
                <a16:creationId xmlns:a16="http://schemas.microsoft.com/office/drawing/2014/main" id="{BA985E4F-641F-450E-AF0B-DAD63C9BFD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0482" y="2428582"/>
            <a:ext cx="3725862" cy="2645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4388" name="Picture 4">
            <a:extLst>
              <a:ext uri="{FF2B5EF4-FFF2-40B4-BE49-F238E27FC236}">
                <a16:creationId xmlns:a16="http://schemas.microsoft.com/office/drawing/2014/main" id="{58BC8D30-1F53-455D-87BB-A0D4D7B3FE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365" y="2322513"/>
            <a:ext cx="5348287" cy="304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4386" name="Rectangle 2">
            <a:extLst>
              <a:ext uri="{FF2B5EF4-FFF2-40B4-BE49-F238E27FC236}">
                <a16:creationId xmlns:a16="http://schemas.microsoft.com/office/drawing/2014/main" id="{7BAC149C-2F7E-42E5-8D89-6AEF40FCD3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 sz="4000"/>
              <a:t>Convertitori A/D:</a:t>
            </a:r>
            <a:br>
              <a:rPr lang="it-IT" altLang="it-IT" sz="4000"/>
            </a:br>
            <a:r>
              <a:rPr lang="it-IT" altLang="it-IT" sz="4000"/>
              <a:t>ad approssimazioni successive</a:t>
            </a:r>
            <a:endParaRPr lang="fr-FR" altLang="it-IT" sz="4000"/>
          </a:p>
        </p:txBody>
      </p:sp>
      <p:sp>
        <p:nvSpPr>
          <p:cNvPr id="144391" name="Text Box 7">
            <a:extLst>
              <a:ext uri="{FF2B5EF4-FFF2-40B4-BE49-F238E27FC236}">
                <a16:creationId xmlns:a16="http://schemas.microsoft.com/office/drawing/2014/main" id="{74E37FD7-6DF1-404A-816D-B49CF70D74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9277" y="4030663"/>
            <a:ext cx="812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1800" i="0" dirty="0">
                <a:solidFill>
                  <a:srgbClr val="FF0000"/>
                </a:solidFill>
              </a:rPr>
              <a:t>1 0 0 0</a:t>
            </a:r>
            <a:endParaRPr lang="fr-FR" altLang="it-IT" sz="1800" i="0" dirty="0">
              <a:solidFill>
                <a:srgbClr val="FF0000"/>
              </a:solidFill>
            </a:endParaRPr>
          </a:p>
        </p:txBody>
      </p:sp>
      <p:sp>
        <p:nvSpPr>
          <p:cNvPr id="144392" name="Oval 8">
            <a:extLst>
              <a:ext uri="{FF2B5EF4-FFF2-40B4-BE49-F238E27FC236}">
                <a16:creationId xmlns:a16="http://schemas.microsoft.com/office/drawing/2014/main" id="{34A69BB4-788B-470B-B505-2D53BE5B79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82740" y="5180013"/>
            <a:ext cx="603250" cy="276225"/>
          </a:xfrm>
          <a:prstGeom prst="ellipse">
            <a:avLst/>
          </a:prstGeom>
          <a:noFill/>
          <a:ln w="22225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144393" name="Text Box 9">
            <a:extLst>
              <a:ext uri="{FF2B5EF4-FFF2-40B4-BE49-F238E27FC236}">
                <a16:creationId xmlns:a16="http://schemas.microsoft.com/office/drawing/2014/main" id="{F771D8C5-9451-4658-A8D7-BFCEA5CFB6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4815" y="2241550"/>
            <a:ext cx="41592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i="0">
                <a:solidFill>
                  <a:srgbClr val="FF0000"/>
                </a:solidFill>
              </a:rPr>
              <a:t>&gt;</a:t>
            </a:r>
            <a:endParaRPr lang="fr-FR" altLang="it-IT" i="0">
              <a:solidFill>
                <a:srgbClr val="FF0000"/>
              </a:solidFill>
            </a:endParaRPr>
          </a:p>
        </p:txBody>
      </p:sp>
      <p:sp>
        <p:nvSpPr>
          <p:cNvPr id="144394" name="Text Box 10">
            <a:extLst>
              <a:ext uri="{FF2B5EF4-FFF2-40B4-BE49-F238E27FC236}">
                <a16:creationId xmlns:a16="http://schemas.microsoft.com/office/drawing/2014/main" id="{DAEB6B23-6694-45F4-9CD4-3FBB833348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1677" y="3502025"/>
            <a:ext cx="38735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i="0">
                <a:solidFill>
                  <a:srgbClr val="FF0000"/>
                </a:solidFill>
              </a:rPr>
              <a:t>1</a:t>
            </a:r>
            <a:endParaRPr lang="fr-FR" altLang="it-IT" i="0">
              <a:solidFill>
                <a:srgbClr val="FF0000"/>
              </a:solidFill>
            </a:endParaRPr>
          </a:p>
        </p:txBody>
      </p:sp>
      <p:sp>
        <p:nvSpPr>
          <p:cNvPr id="144395" name="Text Box 11">
            <a:extLst>
              <a:ext uri="{FF2B5EF4-FFF2-40B4-BE49-F238E27FC236}">
                <a16:creationId xmlns:a16="http://schemas.microsoft.com/office/drawing/2014/main" id="{D035A48D-9EBD-4A9F-ADB8-DB2379267D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7689" y="4032250"/>
            <a:ext cx="812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1800" i="0" dirty="0">
                <a:solidFill>
                  <a:srgbClr val="FF0000"/>
                </a:solidFill>
              </a:rPr>
              <a:t>1 1 0 0</a:t>
            </a:r>
            <a:endParaRPr lang="fr-FR" altLang="it-IT" sz="1800" i="0" dirty="0">
              <a:solidFill>
                <a:srgbClr val="FF0000"/>
              </a:solidFill>
            </a:endParaRPr>
          </a:p>
        </p:txBody>
      </p:sp>
      <p:sp>
        <p:nvSpPr>
          <p:cNvPr id="144396" name="Text Box 12">
            <a:extLst>
              <a:ext uri="{FF2B5EF4-FFF2-40B4-BE49-F238E27FC236}">
                <a16:creationId xmlns:a16="http://schemas.microsoft.com/office/drawing/2014/main" id="{C6EB57D0-6681-4C7F-B1A3-DA11327BAA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9277" y="4032250"/>
            <a:ext cx="812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1800" i="0" dirty="0">
                <a:solidFill>
                  <a:srgbClr val="FF0000"/>
                </a:solidFill>
              </a:rPr>
              <a:t>0 1 0 0</a:t>
            </a:r>
            <a:endParaRPr lang="fr-FR" altLang="it-IT" sz="1800" i="0" dirty="0">
              <a:solidFill>
                <a:srgbClr val="FF0000"/>
              </a:solidFill>
            </a:endParaRPr>
          </a:p>
        </p:txBody>
      </p:sp>
      <p:sp>
        <p:nvSpPr>
          <p:cNvPr id="144397" name="Text Box 13">
            <a:extLst>
              <a:ext uri="{FF2B5EF4-FFF2-40B4-BE49-F238E27FC236}">
                <a16:creationId xmlns:a16="http://schemas.microsoft.com/office/drawing/2014/main" id="{6AF90B22-9BDC-49EA-B92F-D37BBAF3AB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6440" y="3511550"/>
            <a:ext cx="38735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i="0" dirty="0">
                <a:solidFill>
                  <a:srgbClr val="FF0000"/>
                </a:solidFill>
              </a:rPr>
              <a:t>0</a:t>
            </a:r>
            <a:endParaRPr lang="fr-FR" altLang="it-IT" i="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44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44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4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7.40741E-7 L 0.31493 0.00139 " pathEditMode="relative" rAng="0" ptsTypes="AA">
                                      <p:cBhvr>
                                        <p:cTn id="13" dur="500" fill="hold"/>
                                        <p:tgtEl>
                                          <p:spTgt spid="1444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747" y="69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500" fill="hold"/>
                                        <p:tgtEl>
                                          <p:spTgt spid="144401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43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438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43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43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44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44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44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8" dur="500"/>
                                        <p:tgtEl>
                                          <p:spTgt spid="1443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144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8" dur="500"/>
                                        <p:tgtEl>
                                          <p:spTgt spid="1443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44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10800000">
                                      <p:cBhvr>
                                        <p:cTn id="56" dur="1000" fill="hold"/>
                                        <p:tgtEl>
                                          <p:spTgt spid="14439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7" presetID="9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8" dur="500"/>
                                        <p:tgtEl>
                                          <p:spTgt spid="1443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9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144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6" dur="500"/>
                                        <p:tgtEl>
                                          <p:spTgt spid="1443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144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9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4" dur="500"/>
                                        <p:tgtEl>
                                          <p:spTgt spid="1443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144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391" grpId="0"/>
      <p:bldP spid="144391" grpId="1"/>
      <p:bldP spid="144391" grpId="2"/>
      <p:bldP spid="144391" grpId="3"/>
      <p:bldP spid="144393" grpId="0"/>
      <p:bldP spid="144393" grpId="1"/>
      <p:bldP spid="144394" grpId="0"/>
      <p:bldP spid="144394" grpId="1"/>
      <p:bldP spid="144395" grpId="1"/>
      <p:bldP spid="144395" grpId="3"/>
      <p:bldP spid="144396" grpId="0"/>
      <p:bldP spid="14439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>
            <a:extLst>
              <a:ext uri="{FF2B5EF4-FFF2-40B4-BE49-F238E27FC236}">
                <a16:creationId xmlns:a16="http://schemas.microsoft.com/office/drawing/2014/main" id="{CAC940C3-D2F0-499B-9FF3-2E817B5E8BD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/>
              <a:t>Convertitore A/D a conteggio</a:t>
            </a:r>
            <a:endParaRPr lang="fr-FR" altLang="it-IT"/>
          </a:p>
        </p:txBody>
      </p:sp>
      <p:pic>
        <p:nvPicPr>
          <p:cNvPr id="146436" name="Picture 4">
            <a:extLst>
              <a:ext uri="{FF2B5EF4-FFF2-40B4-BE49-F238E27FC236}">
                <a16:creationId xmlns:a16="http://schemas.microsoft.com/office/drawing/2014/main" id="{D3DD3AAB-79D9-488F-A20E-E6887ACE86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700" y="1914525"/>
            <a:ext cx="5683250" cy="3916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6437" name="Picture 5">
            <a:extLst>
              <a:ext uri="{FF2B5EF4-FFF2-40B4-BE49-F238E27FC236}">
                <a16:creationId xmlns:a16="http://schemas.microsoft.com/office/drawing/2014/main" id="{DE48DDDA-8727-46E3-B5EA-1EB0DF8706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6613" y="1303338"/>
            <a:ext cx="3149600" cy="549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6438" name="Oval 6">
            <a:extLst>
              <a:ext uri="{FF2B5EF4-FFF2-40B4-BE49-F238E27FC236}">
                <a16:creationId xmlns:a16="http://schemas.microsoft.com/office/drawing/2014/main" id="{D7FD767C-9FBC-4D55-B398-31DD41F4E4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1563" y="5602288"/>
            <a:ext cx="688975" cy="341312"/>
          </a:xfrm>
          <a:prstGeom prst="ellipse">
            <a:avLst/>
          </a:prstGeom>
          <a:noFill/>
          <a:ln w="22225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146439" name="Rectangle 7">
            <a:extLst>
              <a:ext uri="{FF2B5EF4-FFF2-40B4-BE49-F238E27FC236}">
                <a16:creationId xmlns:a16="http://schemas.microsoft.com/office/drawing/2014/main" id="{E9563D4B-AA8E-4ABF-8A60-A09D8EC071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91263" y="5522913"/>
            <a:ext cx="2519362" cy="105251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146440" name="Rectangle 8">
            <a:extLst>
              <a:ext uri="{FF2B5EF4-FFF2-40B4-BE49-F238E27FC236}">
                <a16:creationId xmlns:a16="http://schemas.microsoft.com/office/drawing/2014/main" id="{21D88AC5-0E6F-4AF2-B58D-7062676783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89675" y="4143375"/>
            <a:ext cx="2519363" cy="9144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it-IT"/>
          </a:p>
        </p:txBody>
      </p:sp>
      <p:sp>
        <p:nvSpPr>
          <p:cNvPr id="146441" name="Text Box 9">
            <a:extLst>
              <a:ext uri="{FF2B5EF4-FFF2-40B4-BE49-F238E27FC236}">
                <a16:creationId xmlns:a16="http://schemas.microsoft.com/office/drawing/2014/main" id="{0784F2EF-AC31-432E-86F3-D7514FF46D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27188" y="3398838"/>
            <a:ext cx="5191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2000" i="0" dirty="0">
                <a:solidFill>
                  <a:srgbClr val="FF0000"/>
                </a:solidFill>
              </a:rPr>
              <a:t>= 0</a:t>
            </a:r>
            <a:endParaRPr lang="fr-FR" altLang="it-IT" sz="2000" i="0" dirty="0">
              <a:solidFill>
                <a:srgbClr val="FF0000"/>
              </a:solidFill>
            </a:endParaRPr>
          </a:p>
        </p:txBody>
      </p:sp>
      <p:sp>
        <p:nvSpPr>
          <p:cNvPr id="146442" name="Line 10">
            <a:extLst>
              <a:ext uri="{FF2B5EF4-FFF2-40B4-BE49-F238E27FC236}">
                <a16:creationId xmlns:a16="http://schemas.microsoft.com/office/drawing/2014/main" id="{7D9A3F5B-A967-4185-929E-4150BD27003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649538" y="4179888"/>
            <a:ext cx="238125" cy="442912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146443" name="Line 11">
            <a:extLst>
              <a:ext uri="{FF2B5EF4-FFF2-40B4-BE49-F238E27FC236}">
                <a16:creationId xmlns:a16="http://schemas.microsoft.com/office/drawing/2014/main" id="{5D51FA86-8FF0-4E62-AA99-658117B3D2BC}"/>
              </a:ext>
            </a:extLst>
          </p:cNvPr>
          <p:cNvSpPr>
            <a:spLocks noChangeShapeType="1"/>
          </p:cNvSpPr>
          <p:nvPr/>
        </p:nvSpPr>
        <p:spPr bwMode="auto">
          <a:xfrm>
            <a:off x="2662238" y="4186238"/>
            <a:ext cx="188912" cy="436562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13" name="Text Box 9">
            <a:extLst>
              <a:ext uri="{FF2B5EF4-FFF2-40B4-BE49-F238E27FC236}">
                <a16:creationId xmlns:a16="http://schemas.microsoft.com/office/drawing/2014/main" id="{B50F11D5-0D22-4B7C-85B3-D37486324B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2106" y="3403757"/>
            <a:ext cx="5191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2000" i="0" dirty="0">
                <a:solidFill>
                  <a:srgbClr val="FF0000"/>
                </a:solidFill>
              </a:rPr>
              <a:t>= 1</a:t>
            </a:r>
            <a:endParaRPr lang="fr-FR" altLang="it-IT" sz="2000" i="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6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1464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6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46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46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46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repeatCount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15000"/>
                                        <p:tgtEl>
                                          <p:spTgt spid="1464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4999"/>
                                          </p:stCondLst>
                                        </p:cTn>
                                        <p:tgtEl>
                                          <p:spTgt spid="146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2" presetClass="exit" presetSubtype="8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4" dur="15000"/>
                                        <p:tgtEl>
                                          <p:spTgt spid="1464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4999"/>
                                          </p:stCondLst>
                                        </p:cTn>
                                        <p:tgtEl>
                                          <p:spTgt spid="146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64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464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9" dur="500"/>
                                        <p:tgtEl>
                                          <p:spTgt spid="146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1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3" dur="500"/>
                                        <p:tgtEl>
                                          <p:spTgt spid="146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6441" grpId="0"/>
      <p:bldP spid="13" grpId="0"/>
      <p:bldP spid="13" grpId="1"/>
    </p:bldLst>
  </p:timing>
</p:sld>
</file>

<file path=ppt/theme/theme1.xml><?xml version="1.0" encoding="utf-8"?>
<a:theme xmlns:a="http://schemas.openxmlformats.org/drawingml/2006/main" name="Antenna satellitare">
  <a:themeElements>
    <a:clrScheme name="">
      <a:dk1>
        <a:srgbClr val="000090"/>
      </a:dk1>
      <a:lt1>
        <a:srgbClr val="FFFF66"/>
      </a:lt1>
      <a:dk2>
        <a:srgbClr val="3A3AB2"/>
      </a:dk2>
      <a:lt2>
        <a:srgbClr val="FFFF66"/>
      </a:lt2>
      <a:accent1>
        <a:srgbClr val="3974AF"/>
      </a:accent1>
      <a:accent2>
        <a:srgbClr val="232369"/>
      </a:accent2>
      <a:accent3>
        <a:srgbClr val="AEAED5"/>
      </a:accent3>
      <a:accent4>
        <a:srgbClr val="DADA56"/>
      </a:accent4>
      <a:accent5>
        <a:srgbClr val="AEBCD4"/>
      </a:accent5>
      <a:accent6>
        <a:srgbClr val="1F1F5E"/>
      </a:accent6>
      <a:hlink>
        <a:srgbClr val="00CCFF"/>
      </a:hlink>
      <a:folHlink>
        <a:srgbClr val="6699FF"/>
      </a:folHlink>
    </a:clrScheme>
    <a:fontScheme name="Antenna satellitare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222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altLang="it-IT" sz="3200" b="1" i="1" u="none" strike="noStrike" cap="none" normalizeH="0" baseline="0" smtClean="0">
            <a:ln>
              <a:noFill/>
            </a:ln>
            <a:solidFill>
              <a:srgbClr val="99FFCC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222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altLang="it-IT" sz="3200" b="1" i="1" u="none" strike="noStrike" cap="none" normalizeH="0" baseline="0" smtClean="0">
            <a:ln>
              <a:noFill/>
            </a:ln>
            <a:solidFill>
              <a:srgbClr val="99FFCC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Antenna satellitare 1">
        <a:dk1>
          <a:srgbClr val="660000"/>
        </a:dk1>
        <a:lt1>
          <a:srgbClr val="FFFFFF"/>
        </a:lt1>
        <a:dk2>
          <a:srgbClr val="A80000"/>
        </a:dk2>
        <a:lt2>
          <a:srgbClr val="FFFF99"/>
        </a:lt2>
        <a:accent1>
          <a:srgbClr val="FF6600"/>
        </a:accent1>
        <a:accent2>
          <a:srgbClr val="6A0000"/>
        </a:accent2>
        <a:accent3>
          <a:srgbClr val="D1AAAA"/>
        </a:accent3>
        <a:accent4>
          <a:srgbClr val="DADADA"/>
        </a:accent4>
        <a:accent5>
          <a:srgbClr val="FFB8AA"/>
        </a:accent5>
        <a:accent6>
          <a:srgbClr val="5F0000"/>
        </a:accent6>
        <a:hlink>
          <a:srgbClr val="FFCC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tenna satellitare 2">
        <a:dk1>
          <a:srgbClr val="6A4700"/>
        </a:dk1>
        <a:lt1>
          <a:srgbClr val="FFFFFF"/>
        </a:lt1>
        <a:dk2>
          <a:srgbClr val="522900"/>
        </a:dk2>
        <a:lt2>
          <a:srgbClr val="FFFF99"/>
        </a:lt2>
        <a:accent1>
          <a:srgbClr val="CC9900"/>
        </a:accent1>
        <a:accent2>
          <a:srgbClr val="9C7300"/>
        </a:accent2>
        <a:accent3>
          <a:srgbClr val="B3ACAA"/>
        </a:accent3>
        <a:accent4>
          <a:srgbClr val="DADADA"/>
        </a:accent4>
        <a:accent5>
          <a:srgbClr val="E2CAAA"/>
        </a:accent5>
        <a:accent6>
          <a:srgbClr val="8D6800"/>
        </a:accent6>
        <a:hlink>
          <a:srgbClr val="FF9900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tenna satellitare 3">
        <a:dk1>
          <a:srgbClr val="495630"/>
        </a:dk1>
        <a:lt1>
          <a:srgbClr val="FFFFCC"/>
        </a:lt1>
        <a:dk2>
          <a:srgbClr val="2D361C"/>
        </a:dk2>
        <a:lt2>
          <a:srgbClr val="BAD38D"/>
        </a:lt2>
        <a:accent1>
          <a:srgbClr val="68803E"/>
        </a:accent1>
        <a:accent2>
          <a:srgbClr val="556636"/>
        </a:accent2>
        <a:accent3>
          <a:srgbClr val="ADAEAB"/>
        </a:accent3>
        <a:accent4>
          <a:srgbClr val="DADAAE"/>
        </a:accent4>
        <a:accent5>
          <a:srgbClr val="B9C0AF"/>
        </a:accent5>
        <a:accent6>
          <a:srgbClr val="4C5C30"/>
        </a:accent6>
        <a:hlink>
          <a:srgbClr val="339933"/>
        </a:hlink>
        <a:folHlink>
          <a:srgbClr val="D9D4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tenna satellitare 4">
        <a:dk1>
          <a:srgbClr val="666A5C"/>
        </a:dk1>
        <a:lt1>
          <a:srgbClr val="FFFFFF"/>
        </a:lt1>
        <a:dk2>
          <a:srgbClr val="757868"/>
        </a:dk2>
        <a:lt2>
          <a:srgbClr val="C4C3AA"/>
        </a:lt2>
        <a:accent1>
          <a:srgbClr val="9AC2C0"/>
        </a:accent1>
        <a:accent2>
          <a:srgbClr val="4D4F45"/>
        </a:accent2>
        <a:accent3>
          <a:srgbClr val="BDBEB9"/>
        </a:accent3>
        <a:accent4>
          <a:srgbClr val="DADADA"/>
        </a:accent4>
        <a:accent5>
          <a:srgbClr val="CADDDC"/>
        </a:accent5>
        <a:accent6>
          <a:srgbClr val="45473E"/>
        </a:accent6>
        <a:hlink>
          <a:srgbClr val="009999"/>
        </a:hlink>
        <a:folHlink>
          <a:srgbClr val="BFCB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tenna satellitare 5">
        <a:dk1>
          <a:srgbClr val="006664"/>
        </a:dk1>
        <a:lt1>
          <a:srgbClr val="FFFFFF"/>
        </a:lt1>
        <a:dk2>
          <a:srgbClr val="00908D"/>
        </a:dk2>
        <a:lt2>
          <a:srgbClr val="ADE5CD"/>
        </a:lt2>
        <a:accent1>
          <a:srgbClr val="00CCFF"/>
        </a:accent1>
        <a:accent2>
          <a:srgbClr val="006666"/>
        </a:accent2>
        <a:accent3>
          <a:srgbClr val="AAC6C5"/>
        </a:accent3>
        <a:accent4>
          <a:srgbClr val="DADADA"/>
        </a:accent4>
        <a:accent5>
          <a:srgbClr val="AAE2FF"/>
        </a:accent5>
        <a:accent6>
          <a:srgbClr val="005C5C"/>
        </a:accent6>
        <a:hlink>
          <a:srgbClr val="6DD8DB"/>
        </a:hlink>
        <a:folHlink>
          <a:srgbClr val="C5E2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tenna satellitare 6">
        <a:dk1>
          <a:srgbClr val="000000"/>
        </a:dk1>
        <a:lt1>
          <a:srgbClr val="DDDCC5"/>
        </a:lt1>
        <a:dk2>
          <a:srgbClr val="000000"/>
        </a:dk2>
        <a:lt2>
          <a:srgbClr val="B9B695"/>
        </a:lt2>
        <a:accent1>
          <a:srgbClr val="EAEBE9"/>
        </a:accent1>
        <a:accent2>
          <a:srgbClr val="BFBFAB"/>
        </a:accent2>
        <a:accent3>
          <a:srgbClr val="EBEBDF"/>
        </a:accent3>
        <a:accent4>
          <a:srgbClr val="000000"/>
        </a:accent4>
        <a:accent5>
          <a:srgbClr val="F3F3F2"/>
        </a:accent5>
        <a:accent6>
          <a:srgbClr val="ADAD9B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ntenna satellitare 7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336699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ADB8CA"/>
        </a:accent5>
        <a:accent6>
          <a:srgbClr val="555555"/>
        </a:accent6>
        <a:hlink>
          <a:srgbClr val="BBE5FF"/>
        </a:hlink>
        <a:folHlink>
          <a:srgbClr val="B6B3E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tenna satellitare 8">
        <a:dk1>
          <a:srgbClr val="000090"/>
        </a:dk1>
        <a:lt1>
          <a:srgbClr val="EAEAEA"/>
        </a:lt1>
        <a:dk2>
          <a:srgbClr val="3A3AB2"/>
        </a:dk2>
        <a:lt2>
          <a:srgbClr val="CAD4DC"/>
        </a:lt2>
        <a:accent1>
          <a:srgbClr val="3974AF"/>
        </a:accent1>
        <a:accent2>
          <a:srgbClr val="232369"/>
        </a:accent2>
        <a:accent3>
          <a:srgbClr val="AEAED5"/>
        </a:accent3>
        <a:accent4>
          <a:srgbClr val="C8C8C8"/>
        </a:accent4>
        <a:accent5>
          <a:srgbClr val="AEBCD4"/>
        </a:accent5>
        <a:accent6>
          <a:srgbClr val="1F1F5E"/>
        </a:accent6>
        <a:hlink>
          <a:srgbClr val="00CCFF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tenna satellitare 9">
        <a:dk1>
          <a:srgbClr val="9C9C9C"/>
        </a:dk1>
        <a:lt1>
          <a:srgbClr val="FFFFFF"/>
        </a:lt1>
        <a:dk2>
          <a:srgbClr val="8696CA"/>
        </a:dk2>
        <a:lt2>
          <a:srgbClr val="FFFFFF"/>
        </a:lt2>
        <a:accent1>
          <a:srgbClr val="97D1D5"/>
        </a:accent1>
        <a:accent2>
          <a:srgbClr val="666699"/>
        </a:accent2>
        <a:accent3>
          <a:srgbClr val="C3C9E1"/>
        </a:accent3>
        <a:accent4>
          <a:srgbClr val="DADADA"/>
        </a:accent4>
        <a:accent5>
          <a:srgbClr val="C9E5E7"/>
        </a:accent5>
        <a:accent6>
          <a:srgbClr val="5C5C8A"/>
        </a:accent6>
        <a:hlink>
          <a:srgbClr val="0000FF"/>
        </a:hlink>
        <a:folHlink>
          <a:srgbClr val="00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tenna satellitare 10">
        <a:dk1>
          <a:srgbClr val="660000"/>
        </a:dk1>
        <a:lt1>
          <a:srgbClr val="FFFFFF"/>
        </a:lt1>
        <a:dk2>
          <a:srgbClr val="F4BF70"/>
        </a:dk2>
        <a:lt2>
          <a:srgbClr val="FFFF99"/>
        </a:lt2>
        <a:accent1>
          <a:srgbClr val="FF6600"/>
        </a:accent1>
        <a:accent2>
          <a:srgbClr val="6A0000"/>
        </a:accent2>
        <a:accent3>
          <a:srgbClr val="F8DCBB"/>
        </a:accent3>
        <a:accent4>
          <a:srgbClr val="DADADA"/>
        </a:accent4>
        <a:accent5>
          <a:srgbClr val="FFB8AA"/>
        </a:accent5>
        <a:accent6>
          <a:srgbClr val="5F0000"/>
        </a:accent6>
        <a:hlink>
          <a:srgbClr val="FFCC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tenna satellitare 11">
        <a:dk1>
          <a:srgbClr val="008000"/>
        </a:dk1>
        <a:lt1>
          <a:srgbClr val="F4BF70"/>
        </a:lt1>
        <a:dk2>
          <a:srgbClr val="008000"/>
        </a:dk2>
        <a:lt2>
          <a:srgbClr val="660000"/>
        </a:lt2>
        <a:accent1>
          <a:srgbClr val="FF6600"/>
        </a:accent1>
        <a:accent2>
          <a:srgbClr val="EA0000"/>
        </a:accent2>
        <a:accent3>
          <a:srgbClr val="F8DCBB"/>
        </a:accent3>
        <a:accent4>
          <a:srgbClr val="006C00"/>
        </a:accent4>
        <a:accent5>
          <a:srgbClr val="FFB8AA"/>
        </a:accent5>
        <a:accent6>
          <a:srgbClr val="D40000"/>
        </a:accent6>
        <a:hlink>
          <a:srgbClr val="FFCC0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ntenna satellitare 12">
        <a:dk1>
          <a:srgbClr val="008000"/>
        </a:dk1>
        <a:lt1>
          <a:srgbClr val="F4BF70"/>
        </a:lt1>
        <a:dk2>
          <a:srgbClr val="008000"/>
        </a:dk2>
        <a:lt2>
          <a:srgbClr val="660000"/>
        </a:lt2>
        <a:accent1>
          <a:srgbClr val="FF6600"/>
        </a:accent1>
        <a:accent2>
          <a:srgbClr val="FF3535"/>
        </a:accent2>
        <a:accent3>
          <a:srgbClr val="F8DCBB"/>
        </a:accent3>
        <a:accent4>
          <a:srgbClr val="006C00"/>
        </a:accent4>
        <a:accent5>
          <a:srgbClr val="FFB8AA"/>
        </a:accent5>
        <a:accent6>
          <a:srgbClr val="E72F2F"/>
        </a:accent6>
        <a:hlink>
          <a:srgbClr val="FFCC0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ntenna satellitare 13">
        <a:dk1>
          <a:srgbClr val="0033CC"/>
        </a:dk1>
        <a:lt1>
          <a:srgbClr val="FFFFCB"/>
        </a:lt1>
        <a:dk2>
          <a:srgbClr val="0033CC"/>
        </a:dk2>
        <a:lt2>
          <a:srgbClr val="0F6501"/>
        </a:lt2>
        <a:accent1>
          <a:srgbClr val="FF6600"/>
        </a:accent1>
        <a:accent2>
          <a:srgbClr val="F7AD41"/>
        </a:accent2>
        <a:accent3>
          <a:srgbClr val="FFFFE2"/>
        </a:accent3>
        <a:accent4>
          <a:srgbClr val="002AAE"/>
        </a:accent4>
        <a:accent5>
          <a:srgbClr val="FFB8AA"/>
        </a:accent5>
        <a:accent6>
          <a:srgbClr val="E09C3A"/>
        </a:accent6>
        <a:hlink>
          <a:srgbClr val="FFCC0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ntenna satellitare 14">
        <a:dk1>
          <a:srgbClr val="CC0000"/>
        </a:dk1>
        <a:lt1>
          <a:srgbClr val="AFE3E9"/>
        </a:lt1>
        <a:dk2>
          <a:srgbClr val="CC0000"/>
        </a:dk2>
        <a:lt2>
          <a:srgbClr val="B48491"/>
        </a:lt2>
        <a:accent1>
          <a:srgbClr val="97D1D5"/>
        </a:accent1>
        <a:accent2>
          <a:srgbClr val="3366FF"/>
        </a:accent2>
        <a:accent3>
          <a:srgbClr val="D4EFF2"/>
        </a:accent3>
        <a:accent4>
          <a:srgbClr val="AE0000"/>
        </a:accent4>
        <a:accent5>
          <a:srgbClr val="C9E5E7"/>
        </a:accent5>
        <a:accent6>
          <a:srgbClr val="2D5CE7"/>
        </a:accent6>
        <a:hlink>
          <a:srgbClr val="0000FF"/>
        </a:hlink>
        <a:folHlink>
          <a:srgbClr val="00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ntenna satellitare 15">
        <a:dk1>
          <a:srgbClr val="660000"/>
        </a:dk1>
        <a:lt1>
          <a:srgbClr val="FFFFFF"/>
        </a:lt1>
        <a:dk2>
          <a:srgbClr val="F08ADF"/>
        </a:dk2>
        <a:lt2>
          <a:srgbClr val="FFFF99"/>
        </a:lt2>
        <a:accent1>
          <a:srgbClr val="FF6600"/>
        </a:accent1>
        <a:accent2>
          <a:srgbClr val="6A0000"/>
        </a:accent2>
        <a:accent3>
          <a:srgbClr val="F6C4EC"/>
        </a:accent3>
        <a:accent4>
          <a:srgbClr val="DADADA"/>
        </a:accent4>
        <a:accent5>
          <a:srgbClr val="FFB8AA"/>
        </a:accent5>
        <a:accent6>
          <a:srgbClr val="5F0000"/>
        </a:accent6>
        <a:hlink>
          <a:srgbClr val="FFCC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tenna satellitare 16">
        <a:dk1>
          <a:srgbClr val="0000FF"/>
        </a:dk1>
        <a:lt1>
          <a:srgbClr val="F08ADF"/>
        </a:lt1>
        <a:dk2>
          <a:srgbClr val="FFFF99"/>
        </a:dk2>
        <a:lt2>
          <a:srgbClr val="660000"/>
        </a:lt2>
        <a:accent1>
          <a:srgbClr val="FF6600"/>
        </a:accent1>
        <a:accent2>
          <a:srgbClr val="6A0000"/>
        </a:accent2>
        <a:accent3>
          <a:srgbClr val="F6C4EC"/>
        </a:accent3>
        <a:accent4>
          <a:srgbClr val="0000DA"/>
        </a:accent4>
        <a:accent5>
          <a:srgbClr val="FFB8AA"/>
        </a:accent5>
        <a:accent6>
          <a:srgbClr val="5F0000"/>
        </a:accent6>
        <a:hlink>
          <a:srgbClr val="FFCC0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5284</TotalTime>
  <Words>223</Words>
  <Application>Microsoft Office PowerPoint</Application>
  <PresentationFormat>Presentazione su schermo (4:3)</PresentationFormat>
  <Paragraphs>80</Paragraphs>
  <Slides>11</Slides>
  <Notes>0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8" baseType="lpstr">
      <vt:lpstr>Arial</vt:lpstr>
      <vt:lpstr>Verdana</vt:lpstr>
      <vt:lpstr>Wingdings</vt:lpstr>
      <vt:lpstr>Times New Roman</vt:lpstr>
      <vt:lpstr>Symbol</vt:lpstr>
      <vt:lpstr>Antenna satellitare</vt:lpstr>
      <vt:lpstr>Microsoft Equation 3.0</vt:lpstr>
      <vt:lpstr>ACQUISIZIONE ED ELABORAZIONE DEI SEGNALI</vt:lpstr>
      <vt:lpstr>Presentazione standard di PowerPoint</vt:lpstr>
      <vt:lpstr>Sistemi di acquisizione ed elaborazione dati</vt:lpstr>
      <vt:lpstr>Distribuzione dati</vt:lpstr>
      <vt:lpstr>Quantizzazione</vt:lpstr>
      <vt:lpstr>Campionamento: teorema di Shannon</vt:lpstr>
      <vt:lpstr>Campionamento: Sample &amp; Hold</vt:lpstr>
      <vt:lpstr>Convertitori D/A: a resistori pesati</vt:lpstr>
      <vt:lpstr>Convertitore A/D  “flash”</vt:lpstr>
      <vt:lpstr>Convertitori A/D: ad approssimazioni successive</vt:lpstr>
      <vt:lpstr>Convertitore A/D a conteggio</vt:lpstr>
    </vt:vector>
  </TitlesOfParts>
  <Company>Universita' di Palermo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AMPLIFICATORI  A COMPONENTI DISCRETI</dc:title>
  <dc:creator>Mauro Mosca</dc:creator>
  <cp:lastModifiedBy>Mauro</cp:lastModifiedBy>
  <cp:revision>103</cp:revision>
  <dcterms:created xsi:type="dcterms:W3CDTF">2007-03-17T17:08:49Z</dcterms:created>
  <dcterms:modified xsi:type="dcterms:W3CDTF">2018-12-10T18:16:57Z</dcterms:modified>
</cp:coreProperties>
</file>